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4B94D-7D5C-4316-89B3-5E26D5DDF1C9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EDDB69-CC8B-4E8F-AF0C-F100508FA481}">
      <dgm:prSet phldrT="[Текст]"/>
      <dgm:spPr/>
      <dgm:t>
        <a:bodyPr/>
        <a:lstStyle/>
        <a:p>
          <a:r>
            <a:rPr lang="uk-UA" dirty="0" smtClean="0">
              <a:solidFill>
                <a:srgbClr val="7030A0"/>
              </a:solidFill>
            </a:rPr>
            <a:t>НАКАЗ ДЕПАРТАМЕНТУ ОСВІТИ І НАУКИ ДНІПРОПЕТРОВСЬКОЇ ОБЛАСНОЇ ДЕРЖАВНОЇ АДМІНІСТРАЦІЇ  ВІД 22.12.2016 РОКУ  №882/0/212-16</a:t>
          </a:r>
          <a:endParaRPr lang="ru-RU" dirty="0">
            <a:solidFill>
              <a:srgbClr val="7030A0"/>
            </a:solidFill>
          </a:endParaRPr>
        </a:p>
      </dgm:t>
    </dgm:pt>
    <dgm:pt modelId="{E150396E-FE0F-4489-A4E5-C4B0BD0FAF3C}" type="parTrans" cxnId="{3E69DE39-BA8D-46D4-9BE8-387DF762B20E}">
      <dgm:prSet/>
      <dgm:spPr/>
      <dgm:t>
        <a:bodyPr/>
        <a:lstStyle/>
        <a:p>
          <a:endParaRPr lang="ru-RU"/>
        </a:p>
      </dgm:t>
    </dgm:pt>
    <dgm:pt modelId="{0FB9BCF3-16DB-4A6C-93BD-9566F4779D39}" type="sibTrans" cxnId="{3E69DE39-BA8D-46D4-9BE8-387DF762B20E}">
      <dgm:prSet/>
      <dgm:spPr/>
      <dgm:t>
        <a:bodyPr/>
        <a:lstStyle/>
        <a:p>
          <a:endParaRPr lang="ru-RU"/>
        </a:p>
      </dgm:t>
    </dgm:pt>
    <dgm:pt modelId="{A77A7E4A-78DB-4478-9EEF-792D5D158E0F}">
      <dgm:prSet phldrT="[Текст]"/>
      <dgm:spPr/>
      <dgm:t>
        <a:bodyPr/>
        <a:lstStyle/>
        <a:p>
          <a:r>
            <a:rPr lang="uk-UA" b="1" noProof="0" dirty="0" smtClean="0">
              <a:solidFill>
                <a:srgbClr val="FF0000"/>
              </a:solidFill>
              <a:latin typeface="Arial Black" pitchFamily="34" charset="0"/>
            </a:rPr>
            <a:t>Про проведення дослідно-експериментальної роботи за темою «Створення системи шкільної </a:t>
          </a:r>
          <a:r>
            <a:rPr lang="uk-UA" b="1" noProof="0" dirty="0" err="1" smtClean="0">
              <a:solidFill>
                <a:srgbClr val="FF0000"/>
              </a:solidFill>
              <a:latin typeface="Arial Black" pitchFamily="34" charset="0"/>
            </a:rPr>
            <a:t>медіаосвіти</a:t>
          </a:r>
          <a:r>
            <a:rPr lang="uk-UA" b="1" noProof="0" dirty="0" smtClean="0">
              <a:solidFill>
                <a:srgbClr val="FF0000"/>
              </a:solidFill>
              <a:latin typeface="Arial Black" pitchFamily="34" charset="0"/>
            </a:rPr>
            <a:t> на основі принципів наскрізного навчання»</a:t>
          </a:r>
          <a:endParaRPr lang="uk-UA" b="1" noProof="0" dirty="0">
            <a:solidFill>
              <a:srgbClr val="FF0000"/>
            </a:solidFill>
            <a:latin typeface="Arial Black" pitchFamily="34" charset="0"/>
          </a:endParaRPr>
        </a:p>
      </dgm:t>
    </dgm:pt>
    <dgm:pt modelId="{A75C010A-2AEC-4369-AD92-0AB5ECB417C7}" type="parTrans" cxnId="{E4EFA253-77B6-44EB-A3E9-D1B188743B4A}">
      <dgm:prSet/>
      <dgm:spPr/>
      <dgm:t>
        <a:bodyPr/>
        <a:lstStyle/>
        <a:p>
          <a:endParaRPr lang="ru-RU"/>
        </a:p>
      </dgm:t>
    </dgm:pt>
    <dgm:pt modelId="{E2413F55-0066-4FAB-BABD-478D120D8A6A}" type="sibTrans" cxnId="{E4EFA253-77B6-44EB-A3E9-D1B188743B4A}">
      <dgm:prSet/>
      <dgm:spPr/>
      <dgm:t>
        <a:bodyPr/>
        <a:lstStyle/>
        <a:p>
          <a:endParaRPr lang="ru-RU"/>
        </a:p>
      </dgm:t>
    </dgm:pt>
    <dgm:pt modelId="{347F2C89-17D2-47E0-B998-447F02EBEFAA}" type="pres">
      <dgm:prSet presAssocID="{DA64B94D-7D5C-4316-89B3-5E26D5DDF1C9}" presName="compositeShape" presStyleCnt="0">
        <dgm:presLayoutVars>
          <dgm:chMax val="2"/>
          <dgm:dir/>
          <dgm:resizeHandles val="exact"/>
        </dgm:presLayoutVars>
      </dgm:prSet>
      <dgm:spPr/>
    </dgm:pt>
    <dgm:pt modelId="{0D530D80-C098-4F6D-BAE5-82A02E0C0F04}" type="pres">
      <dgm:prSet presAssocID="{DA64B94D-7D5C-4316-89B3-5E26D5DDF1C9}" presName="divider" presStyleLbl="fgShp" presStyleIdx="0" presStyleCnt="1"/>
      <dgm:spPr/>
    </dgm:pt>
    <dgm:pt modelId="{B764E1EA-05EE-4648-B2FB-28E31C3278D9}" type="pres">
      <dgm:prSet presAssocID="{41EDDB69-CC8B-4E8F-AF0C-F100508FA481}" presName="downArrow" presStyleLbl="node1" presStyleIdx="0" presStyleCnt="2"/>
      <dgm:spPr/>
    </dgm:pt>
    <dgm:pt modelId="{141529EF-97DC-4C2E-BACA-26CEC10A57DD}" type="pres">
      <dgm:prSet presAssocID="{41EDDB69-CC8B-4E8F-AF0C-F100508FA481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B2185-3C6F-492B-A394-61523D8EE5C2}" type="pres">
      <dgm:prSet presAssocID="{A77A7E4A-78DB-4478-9EEF-792D5D158E0F}" presName="upArrow" presStyleLbl="node1" presStyleIdx="1" presStyleCnt="2"/>
      <dgm:spPr/>
    </dgm:pt>
    <dgm:pt modelId="{8D4A798E-E933-4601-B1DD-21DC400A5798}" type="pres">
      <dgm:prSet presAssocID="{A77A7E4A-78DB-4478-9EEF-792D5D158E0F}" presName="upArrowText" presStyleLbl="revTx" presStyleIdx="1" presStyleCnt="2" custScaleX="176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12172F-7E2A-4B7B-9013-42EF7CC4FBAD}" type="presOf" srcId="{DA64B94D-7D5C-4316-89B3-5E26D5DDF1C9}" destId="{347F2C89-17D2-47E0-B998-447F02EBEFAA}" srcOrd="0" destOrd="0" presId="urn:microsoft.com/office/officeart/2005/8/layout/arrow3"/>
    <dgm:cxn modelId="{EFE92CCA-B304-49A4-9788-26B3457F6888}" type="presOf" srcId="{A77A7E4A-78DB-4478-9EEF-792D5D158E0F}" destId="{8D4A798E-E933-4601-B1DD-21DC400A5798}" srcOrd="0" destOrd="0" presId="urn:microsoft.com/office/officeart/2005/8/layout/arrow3"/>
    <dgm:cxn modelId="{3E69DE39-BA8D-46D4-9BE8-387DF762B20E}" srcId="{DA64B94D-7D5C-4316-89B3-5E26D5DDF1C9}" destId="{41EDDB69-CC8B-4E8F-AF0C-F100508FA481}" srcOrd="0" destOrd="0" parTransId="{E150396E-FE0F-4489-A4E5-C4B0BD0FAF3C}" sibTransId="{0FB9BCF3-16DB-4A6C-93BD-9566F4779D39}"/>
    <dgm:cxn modelId="{E4EFA253-77B6-44EB-A3E9-D1B188743B4A}" srcId="{DA64B94D-7D5C-4316-89B3-5E26D5DDF1C9}" destId="{A77A7E4A-78DB-4478-9EEF-792D5D158E0F}" srcOrd="1" destOrd="0" parTransId="{A75C010A-2AEC-4369-AD92-0AB5ECB417C7}" sibTransId="{E2413F55-0066-4FAB-BABD-478D120D8A6A}"/>
    <dgm:cxn modelId="{8711DF3E-287A-44B8-B39B-B5808B0C84F0}" type="presOf" srcId="{41EDDB69-CC8B-4E8F-AF0C-F100508FA481}" destId="{141529EF-97DC-4C2E-BACA-26CEC10A57DD}" srcOrd="0" destOrd="0" presId="urn:microsoft.com/office/officeart/2005/8/layout/arrow3"/>
    <dgm:cxn modelId="{9BD774C4-BC3C-4B19-A586-1C9302EDC8E9}" type="presParOf" srcId="{347F2C89-17D2-47E0-B998-447F02EBEFAA}" destId="{0D530D80-C098-4F6D-BAE5-82A02E0C0F04}" srcOrd="0" destOrd="0" presId="urn:microsoft.com/office/officeart/2005/8/layout/arrow3"/>
    <dgm:cxn modelId="{EFF835E2-7995-4227-8AD9-DFF441A3E9A6}" type="presParOf" srcId="{347F2C89-17D2-47E0-B998-447F02EBEFAA}" destId="{B764E1EA-05EE-4648-B2FB-28E31C3278D9}" srcOrd="1" destOrd="0" presId="urn:microsoft.com/office/officeart/2005/8/layout/arrow3"/>
    <dgm:cxn modelId="{4098CC55-62B1-490A-876B-5850B10B4ED5}" type="presParOf" srcId="{347F2C89-17D2-47E0-B998-447F02EBEFAA}" destId="{141529EF-97DC-4C2E-BACA-26CEC10A57DD}" srcOrd="2" destOrd="0" presId="urn:microsoft.com/office/officeart/2005/8/layout/arrow3"/>
    <dgm:cxn modelId="{A2348E49-29F6-42BE-AE6D-1238EC13BF8E}" type="presParOf" srcId="{347F2C89-17D2-47E0-B998-447F02EBEFAA}" destId="{64CB2185-3C6F-492B-A394-61523D8EE5C2}" srcOrd="3" destOrd="0" presId="urn:microsoft.com/office/officeart/2005/8/layout/arrow3"/>
    <dgm:cxn modelId="{AC8DBC31-A7F0-4F2E-B99E-C1F863D94C94}" type="presParOf" srcId="{347F2C89-17D2-47E0-B998-447F02EBEFAA}" destId="{8D4A798E-E933-4601-B1DD-21DC400A579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002B7C-458B-4C34-AEAE-E9EE0708C8B7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2FE4FED0-1386-4CDB-8385-47F2916A4E8A}">
      <dgm:prSet phldrT="[Текст]"/>
      <dgm:spPr/>
      <dgm:t>
        <a:bodyPr/>
        <a:lstStyle/>
        <a:p>
          <a:r>
            <a:rPr lang="uk-UA" dirty="0" smtClean="0"/>
            <a:t>Розробка методичних рекомендацій щодо впровадження наскрізної </a:t>
          </a:r>
          <a:r>
            <a:rPr lang="uk-UA" dirty="0" err="1" smtClean="0"/>
            <a:t>медіаосвіти</a:t>
          </a:r>
          <a:r>
            <a:rPr lang="uk-UA" dirty="0" smtClean="0"/>
            <a:t> з метою формування медіакультури усіх учасників навчально-виховного процесу</a:t>
          </a:r>
          <a:endParaRPr lang="ru-RU" dirty="0"/>
        </a:p>
      </dgm:t>
    </dgm:pt>
    <dgm:pt modelId="{829A2AEE-DA0C-4B74-9166-78C6471BD071}" type="parTrans" cxnId="{CF3F9F89-513D-46FC-A086-B97E992C1D9E}">
      <dgm:prSet/>
      <dgm:spPr/>
      <dgm:t>
        <a:bodyPr/>
        <a:lstStyle/>
        <a:p>
          <a:endParaRPr lang="ru-RU"/>
        </a:p>
      </dgm:t>
    </dgm:pt>
    <dgm:pt modelId="{463F52D5-1E89-4BCD-980F-D513AA911B28}" type="sibTrans" cxnId="{CF3F9F89-513D-46FC-A086-B97E992C1D9E}">
      <dgm:prSet/>
      <dgm:spPr/>
      <dgm:t>
        <a:bodyPr/>
        <a:lstStyle/>
        <a:p>
          <a:endParaRPr lang="ru-RU"/>
        </a:p>
      </dgm:t>
    </dgm:pt>
    <dgm:pt modelId="{886948F5-7C45-449B-A6BA-7EBF3A5AB20E}">
      <dgm:prSet phldrT="[Текст]"/>
      <dgm:spPr/>
      <dgm:t>
        <a:bodyPr/>
        <a:lstStyle/>
        <a:p>
          <a:r>
            <a:rPr lang="uk-UA" dirty="0" smtClean="0"/>
            <a:t>Створення посібників з розробками уроків та заходів </a:t>
          </a:r>
          <a:r>
            <a:rPr lang="uk-UA" dirty="0" err="1" smtClean="0"/>
            <a:t>медіаосвітнього</a:t>
          </a:r>
          <a:r>
            <a:rPr lang="uk-UA" dirty="0" smtClean="0"/>
            <a:t> спрямування</a:t>
          </a:r>
          <a:endParaRPr lang="ru-RU" dirty="0"/>
        </a:p>
      </dgm:t>
    </dgm:pt>
    <dgm:pt modelId="{F6AB4DB5-3A9B-497F-8A9F-FDA730B4467C}" type="parTrans" cxnId="{5235DAB4-1C54-49D3-A01E-168377EAE22E}">
      <dgm:prSet/>
      <dgm:spPr/>
      <dgm:t>
        <a:bodyPr/>
        <a:lstStyle/>
        <a:p>
          <a:endParaRPr lang="ru-RU"/>
        </a:p>
      </dgm:t>
    </dgm:pt>
    <dgm:pt modelId="{B3513C4B-4637-4197-8086-71B3E89B911E}" type="sibTrans" cxnId="{5235DAB4-1C54-49D3-A01E-168377EAE22E}">
      <dgm:prSet/>
      <dgm:spPr/>
      <dgm:t>
        <a:bodyPr/>
        <a:lstStyle/>
        <a:p>
          <a:endParaRPr lang="ru-RU"/>
        </a:p>
      </dgm:t>
    </dgm:pt>
    <dgm:pt modelId="{0310FD76-A34D-43C0-B170-4F8CF939A5D1}">
      <dgm:prSet phldrT="[Текст]"/>
      <dgm:spPr/>
      <dgm:t>
        <a:bodyPr/>
        <a:lstStyle/>
        <a:p>
          <a:r>
            <a:rPr lang="uk-UA" dirty="0" smtClean="0"/>
            <a:t>Формування психолого-педагогічної інформаційної компетентності щодо роботи з учнями різних вікових категорій</a:t>
          </a:r>
          <a:endParaRPr lang="ru-RU" dirty="0"/>
        </a:p>
      </dgm:t>
    </dgm:pt>
    <dgm:pt modelId="{FAEF8850-7B66-4BAD-A969-2FF408D0EACB}" type="parTrans" cxnId="{12246AF8-AB7F-4117-BE0F-8E434D719359}">
      <dgm:prSet/>
      <dgm:spPr/>
      <dgm:t>
        <a:bodyPr/>
        <a:lstStyle/>
        <a:p>
          <a:endParaRPr lang="ru-RU"/>
        </a:p>
      </dgm:t>
    </dgm:pt>
    <dgm:pt modelId="{9EB94C79-52E0-43DC-A337-C960C839F808}" type="sibTrans" cxnId="{12246AF8-AB7F-4117-BE0F-8E434D719359}">
      <dgm:prSet/>
      <dgm:spPr/>
      <dgm:t>
        <a:bodyPr/>
        <a:lstStyle/>
        <a:p>
          <a:endParaRPr lang="ru-RU"/>
        </a:p>
      </dgm:t>
    </dgm:pt>
    <dgm:pt modelId="{EFD50D4E-79D1-4C71-96D1-AB6810EDDBB4}">
      <dgm:prSet/>
      <dgm:spPr/>
      <dgm:t>
        <a:bodyPr/>
        <a:lstStyle/>
        <a:p>
          <a:r>
            <a:rPr lang="uk-UA" dirty="0" smtClean="0"/>
            <a:t>Творче застосування знань, вмінь, навичок з курсів </a:t>
          </a:r>
          <a:r>
            <a:rPr lang="uk-UA" dirty="0" err="1" smtClean="0"/>
            <a:t>медіаосвітнього</a:t>
          </a:r>
          <a:r>
            <a:rPr lang="uk-UA" dirty="0" smtClean="0"/>
            <a:t> спрямування для саморозвитку, самореалізації особистості учня, вчителів</a:t>
          </a:r>
          <a:endParaRPr lang="ru-RU" dirty="0"/>
        </a:p>
      </dgm:t>
    </dgm:pt>
    <dgm:pt modelId="{92EDB6E0-CF3D-49FF-A40F-23263BB73D52}" type="parTrans" cxnId="{A54DEFC6-9AEA-4EA2-8CFE-B62F98BE5BE9}">
      <dgm:prSet/>
      <dgm:spPr/>
      <dgm:t>
        <a:bodyPr/>
        <a:lstStyle/>
        <a:p>
          <a:endParaRPr lang="ru-RU"/>
        </a:p>
      </dgm:t>
    </dgm:pt>
    <dgm:pt modelId="{E090CC0A-D138-4E44-8D77-A333FA5D3E97}" type="sibTrans" cxnId="{A54DEFC6-9AEA-4EA2-8CFE-B62F98BE5BE9}">
      <dgm:prSet/>
      <dgm:spPr/>
      <dgm:t>
        <a:bodyPr/>
        <a:lstStyle/>
        <a:p>
          <a:endParaRPr lang="ru-RU"/>
        </a:p>
      </dgm:t>
    </dgm:pt>
    <dgm:pt modelId="{99E7EEF5-F338-4E10-8A09-7DD9672AB2E1}">
      <dgm:prSet/>
      <dgm:spPr/>
      <dgm:t>
        <a:bodyPr/>
        <a:lstStyle/>
        <a:p>
          <a:r>
            <a:rPr lang="uk-UA" dirty="0" smtClean="0"/>
            <a:t>Розробка рекомендацій батькам щодо розвитку сімейної </a:t>
          </a:r>
          <a:r>
            <a:rPr lang="uk-UA" dirty="0" err="1" smtClean="0"/>
            <a:t>медіаграмотності</a:t>
          </a:r>
          <a:r>
            <a:rPr lang="uk-UA" dirty="0" smtClean="0"/>
            <a:t> та медіакультури дітей та підлітків</a:t>
          </a:r>
          <a:endParaRPr lang="ru-RU" dirty="0"/>
        </a:p>
      </dgm:t>
    </dgm:pt>
    <dgm:pt modelId="{5DFDFDC3-9869-46BA-867E-3EF1EEBA7C7A}" type="parTrans" cxnId="{3A31F65A-6F3A-4189-B1EA-D62292539F3C}">
      <dgm:prSet/>
      <dgm:spPr/>
      <dgm:t>
        <a:bodyPr/>
        <a:lstStyle/>
        <a:p>
          <a:endParaRPr lang="ru-RU"/>
        </a:p>
      </dgm:t>
    </dgm:pt>
    <dgm:pt modelId="{B5CBF1D6-3FD9-4EE9-B99A-3F9BBAE8A671}" type="sibTrans" cxnId="{3A31F65A-6F3A-4189-B1EA-D62292539F3C}">
      <dgm:prSet/>
      <dgm:spPr/>
      <dgm:t>
        <a:bodyPr/>
        <a:lstStyle/>
        <a:p>
          <a:endParaRPr lang="ru-RU"/>
        </a:p>
      </dgm:t>
    </dgm:pt>
    <dgm:pt modelId="{CB2349F6-FFEB-45BD-8E53-7594E972EE71}" type="pres">
      <dgm:prSet presAssocID="{E7002B7C-458B-4C34-AEAE-E9EE0708C8B7}" presName="Name0" presStyleCnt="0">
        <dgm:presLayoutVars>
          <dgm:dir/>
          <dgm:resizeHandles val="exact"/>
        </dgm:presLayoutVars>
      </dgm:prSet>
      <dgm:spPr/>
    </dgm:pt>
    <dgm:pt modelId="{E80470D2-3942-4835-A770-B20FA782DC9D}" type="pres">
      <dgm:prSet presAssocID="{E7002B7C-458B-4C34-AEAE-E9EE0708C8B7}" presName="fgShape" presStyleLbl="fgShp" presStyleIdx="0" presStyleCnt="1"/>
      <dgm:spPr/>
    </dgm:pt>
    <dgm:pt modelId="{9A376593-CF4C-4E43-90CF-27348C9EFC38}" type="pres">
      <dgm:prSet presAssocID="{E7002B7C-458B-4C34-AEAE-E9EE0708C8B7}" presName="linComp" presStyleCnt="0"/>
      <dgm:spPr/>
    </dgm:pt>
    <dgm:pt modelId="{2F84D4B4-9487-4C03-9241-8A2FEB9E4802}" type="pres">
      <dgm:prSet presAssocID="{2FE4FED0-1386-4CDB-8385-47F2916A4E8A}" presName="compNode" presStyleCnt="0"/>
      <dgm:spPr/>
    </dgm:pt>
    <dgm:pt modelId="{D5CFD462-3585-47B5-B825-23B53DAC38A1}" type="pres">
      <dgm:prSet presAssocID="{2FE4FED0-1386-4CDB-8385-47F2916A4E8A}" presName="bkgdShape" presStyleLbl="node1" presStyleIdx="0" presStyleCnt="5"/>
      <dgm:spPr/>
      <dgm:t>
        <a:bodyPr/>
        <a:lstStyle/>
        <a:p>
          <a:endParaRPr lang="ru-RU"/>
        </a:p>
      </dgm:t>
    </dgm:pt>
    <dgm:pt modelId="{8BC5ED9C-FAEE-42E2-8CFA-211D278A138F}" type="pres">
      <dgm:prSet presAssocID="{2FE4FED0-1386-4CDB-8385-47F2916A4E8A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90C5C-4FC8-4716-9DAA-7B222CFC5A04}" type="pres">
      <dgm:prSet presAssocID="{2FE4FED0-1386-4CDB-8385-47F2916A4E8A}" presName="invisiNode" presStyleLbl="node1" presStyleIdx="0" presStyleCnt="5"/>
      <dgm:spPr/>
    </dgm:pt>
    <dgm:pt modelId="{2D30F397-EB4B-4F46-8575-061767FBE43D}" type="pres">
      <dgm:prSet presAssocID="{2FE4FED0-1386-4CDB-8385-47F2916A4E8A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FDF9E4-231E-41D0-A268-D42E2E88B5E3}" type="pres">
      <dgm:prSet presAssocID="{463F52D5-1E89-4BCD-980F-D513AA911B28}" presName="sibTrans" presStyleLbl="sibTrans2D1" presStyleIdx="0" presStyleCnt="0"/>
      <dgm:spPr/>
    </dgm:pt>
    <dgm:pt modelId="{5B0E3245-DA7C-4434-B80C-1AECD99D48A5}" type="pres">
      <dgm:prSet presAssocID="{886948F5-7C45-449B-A6BA-7EBF3A5AB20E}" presName="compNode" presStyleCnt="0"/>
      <dgm:spPr/>
    </dgm:pt>
    <dgm:pt modelId="{B03D0720-24DE-448F-B207-AE7AF3C885E2}" type="pres">
      <dgm:prSet presAssocID="{886948F5-7C45-449B-A6BA-7EBF3A5AB20E}" presName="bkgdShape" presStyleLbl="node1" presStyleIdx="1" presStyleCnt="5"/>
      <dgm:spPr/>
      <dgm:t>
        <a:bodyPr/>
        <a:lstStyle/>
        <a:p>
          <a:endParaRPr lang="ru-RU"/>
        </a:p>
      </dgm:t>
    </dgm:pt>
    <dgm:pt modelId="{BD1E542E-D6D0-41F1-8E73-FC9D6D388A59}" type="pres">
      <dgm:prSet presAssocID="{886948F5-7C45-449B-A6BA-7EBF3A5AB20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23F98-B719-45A0-A32A-E2B887E6707D}" type="pres">
      <dgm:prSet presAssocID="{886948F5-7C45-449B-A6BA-7EBF3A5AB20E}" presName="invisiNode" presStyleLbl="node1" presStyleIdx="1" presStyleCnt="5"/>
      <dgm:spPr/>
    </dgm:pt>
    <dgm:pt modelId="{3B77AF1C-B29D-4121-9484-27E30BB16C48}" type="pres">
      <dgm:prSet presAssocID="{886948F5-7C45-449B-A6BA-7EBF3A5AB20E}" presName="imagNode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1FB2FE-2660-4587-B1F8-64D65B68F89D}" type="pres">
      <dgm:prSet presAssocID="{B3513C4B-4637-4197-8086-71B3E89B911E}" presName="sibTrans" presStyleLbl="sibTrans2D1" presStyleIdx="0" presStyleCnt="0"/>
      <dgm:spPr/>
    </dgm:pt>
    <dgm:pt modelId="{6A0F16DA-0CB4-4649-8BAC-B92B514B761B}" type="pres">
      <dgm:prSet presAssocID="{99E7EEF5-F338-4E10-8A09-7DD9672AB2E1}" presName="compNode" presStyleCnt="0"/>
      <dgm:spPr/>
    </dgm:pt>
    <dgm:pt modelId="{F6802761-0E62-4665-82B5-E1EC3B9DFCA9}" type="pres">
      <dgm:prSet presAssocID="{99E7EEF5-F338-4E10-8A09-7DD9672AB2E1}" presName="bkgdShape" presStyleLbl="node1" presStyleIdx="2" presStyleCnt="5"/>
      <dgm:spPr/>
      <dgm:t>
        <a:bodyPr/>
        <a:lstStyle/>
        <a:p>
          <a:endParaRPr lang="ru-RU"/>
        </a:p>
      </dgm:t>
    </dgm:pt>
    <dgm:pt modelId="{92B1F110-9E68-4747-BC94-137CFA0199CD}" type="pres">
      <dgm:prSet presAssocID="{99E7EEF5-F338-4E10-8A09-7DD9672AB2E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7B62F-BD8E-44C1-BEB5-4DBE608AE071}" type="pres">
      <dgm:prSet presAssocID="{99E7EEF5-F338-4E10-8A09-7DD9672AB2E1}" presName="invisiNode" presStyleLbl="node1" presStyleIdx="2" presStyleCnt="5"/>
      <dgm:spPr/>
    </dgm:pt>
    <dgm:pt modelId="{22C2525F-E2C5-477E-8760-2CCA01E8BE43}" type="pres">
      <dgm:prSet presAssocID="{99E7EEF5-F338-4E10-8A09-7DD9672AB2E1}" presName="imagNode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98F55A-2DA4-4615-A61F-DB36ABE22E6F}" type="pres">
      <dgm:prSet presAssocID="{B5CBF1D6-3FD9-4EE9-B99A-3F9BBAE8A671}" presName="sibTrans" presStyleLbl="sibTrans2D1" presStyleIdx="0" presStyleCnt="0"/>
      <dgm:spPr/>
    </dgm:pt>
    <dgm:pt modelId="{25C018E2-1E9F-40DE-91D5-B745CF8418D7}" type="pres">
      <dgm:prSet presAssocID="{EFD50D4E-79D1-4C71-96D1-AB6810EDDBB4}" presName="compNode" presStyleCnt="0"/>
      <dgm:spPr/>
    </dgm:pt>
    <dgm:pt modelId="{9024D677-7A9F-4B02-9F3B-7FFD03715846}" type="pres">
      <dgm:prSet presAssocID="{EFD50D4E-79D1-4C71-96D1-AB6810EDDBB4}" presName="bkgdShape" presStyleLbl="node1" presStyleIdx="3" presStyleCnt="5"/>
      <dgm:spPr/>
      <dgm:t>
        <a:bodyPr/>
        <a:lstStyle/>
        <a:p>
          <a:endParaRPr lang="ru-RU"/>
        </a:p>
      </dgm:t>
    </dgm:pt>
    <dgm:pt modelId="{5B5181FB-4516-4C6A-B939-C78ADFE9E2F5}" type="pres">
      <dgm:prSet presAssocID="{EFD50D4E-79D1-4C71-96D1-AB6810EDDBB4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B4196-2450-4938-927A-4AA1EC332842}" type="pres">
      <dgm:prSet presAssocID="{EFD50D4E-79D1-4C71-96D1-AB6810EDDBB4}" presName="invisiNode" presStyleLbl="node1" presStyleIdx="3" presStyleCnt="5"/>
      <dgm:spPr/>
    </dgm:pt>
    <dgm:pt modelId="{28CCBB7A-3A05-46DF-98F7-098326AAAFD6}" type="pres">
      <dgm:prSet presAssocID="{EFD50D4E-79D1-4C71-96D1-AB6810EDDBB4}" presName="imagNode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445BD4-7803-4C15-ABAD-9D61F0BDE2A2}" type="pres">
      <dgm:prSet presAssocID="{E090CC0A-D138-4E44-8D77-A333FA5D3E97}" presName="sibTrans" presStyleLbl="sibTrans2D1" presStyleIdx="0" presStyleCnt="0"/>
      <dgm:spPr/>
    </dgm:pt>
    <dgm:pt modelId="{119240F4-4FED-4C75-859F-B02E8DFCA186}" type="pres">
      <dgm:prSet presAssocID="{0310FD76-A34D-43C0-B170-4F8CF939A5D1}" presName="compNode" presStyleCnt="0"/>
      <dgm:spPr/>
    </dgm:pt>
    <dgm:pt modelId="{2E14E3BF-DC13-4FCB-8151-78AAB593CFAD}" type="pres">
      <dgm:prSet presAssocID="{0310FD76-A34D-43C0-B170-4F8CF939A5D1}" presName="bkgdShape" presStyleLbl="node1" presStyleIdx="4" presStyleCnt="5"/>
      <dgm:spPr/>
      <dgm:t>
        <a:bodyPr/>
        <a:lstStyle/>
        <a:p>
          <a:endParaRPr lang="ru-RU"/>
        </a:p>
      </dgm:t>
    </dgm:pt>
    <dgm:pt modelId="{920E21A9-74E8-44CA-AB9A-A6F20F6A7B2E}" type="pres">
      <dgm:prSet presAssocID="{0310FD76-A34D-43C0-B170-4F8CF939A5D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9D77F-24DA-405F-9B72-5CE7902B0FA7}" type="pres">
      <dgm:prSet presAssocID="{0310FD76-A34D-43C0-B170-4F8CF939A5D1}" presName="invisiNode" presStyleLbl="node1" presStyleIdx="4" presStyleCnt="5"/>
      <dgm:spPr/>
    </dgm:pt>
    <dgm:pt modelId="{DB5F0E55-BBF1-4416-BF27-7323A8CB8C9D}" type="pres">
      <dgm:prSet presAssocID="{0310FD76-A34D-43C0-B170-4F8CF939A5D1}" presName="imagNode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612237D-E22E-4741-BC2D-330C58B4A6C0}" type="presOf" srcId="{EFD50D4E-79D1-4C71-96D1-AB6810EDDBB4}" destId="{5B5181FB-4516-4C6A-B939-C78ADFE9E2F5}" srcOrd="1" destOrd="0" presId="urn:microsoft.com/office/officeart/2005/8/layout/hList7"/>
    <dgm:cxn modelId="{B3D9DE90-A7EF-4489-A100-1FEAED72DE28}" type="presOf" srcId="{886948F5-7C45-449B-A6BA-7EBF3A5AB20E}" destId="{B03D0720-24DE-448F-B207-AE7AF3C885E2}" srcOrd="0" destOrd="0" presId="urn:microsoft.com/office/officeart/2005/8/layout/hList7"/>
    <dgm:cxn modelId="{49FE25F8-A114-4E96-94B7-A04093523489}" type="presOf" srcId="{0310FD76-A34D-43C0-B170-4F8CF939A5D1}" destId="{2E14E3BF-DC13-4FCB-8151-78AAB593CFAD}" srcOrd="0" destOrd="0" presId="urn:microsoft.com/office/officeart/2005/8/layout/hList7"/>
    <dgm:cxn modelId="{EC2D4B24-D335-4F9E-82DD-9D671302ED19}" type="presOf" srcId="{886948F5-7C45-449B-A6BA-7EBF3A5AB20E}" destId="{BD1E542E-D6D0-41F1-8E73-FC9D6D388A59}" srcOrd="1" destOrd="0" presId="urn:microsoft.com/office/officeart/2005/8/layout/hList7"/>
    <dgm:cxn modelId="{CF3F9F89-513D-46FC-A086-B97E992C1D9E}" srcId="{E7002B7C-458B-4C34-AEAE-E9EE0708C8B7}" destId="{2FE4FED0-1386-4CDB-8385-47F2916A4E8A}" srcOrd="0" destOrd="0" parTransId="{829A2AEE-DA0C-4B74-9166-78C6471BD071}" sibTransId="{463F52D5-1E89-4BCD-980F-D513AA911B28}"/>
    <dgm:cxn modelId="{EFD1FFEA-9F58-4120-BEC4-966C0250D238}" type="presOf" srcId="{99E7EEF5-F338-4E10-8A09-7DD9672AB2E1}" destId="{F6802761-0E62-4665-82B5-E1EC3B9DFCA9}" srcOrd="0" destOrd="0" presId="urn:microsoft.com/office/officeart/2005/8/layout/hList7"/>
    <dgm:cxn modelId="{A54DEFC6-9AEA-4EA2-8CFE-B62F98BE5BE9}" srcId="{E7002B7C-458B-4C34-AEAE-E9EE0708C8B7}" destId="{EFD50D4E-79D1-4C71-96D1-AB6810EDDBB4}" srcOrd="3" destOrd="0" parTransId="{92EDB6E0-CF3D-49FF-A40F-23263BB73D52}" sibTransId="{E090CC0A-D138-4E44-8D77-A333FA5D3E97}"/>
    <dgm:cxn modelId="{BFB05788-DB9D-4423-AFFE-0F035D7B7FA5}" type="presOf" srcId="{B3513C4B-4637-4197-8086-71B3E89B911E}" destId="{751FB2FE-2660-4587-B1F8-64D65B68F89D}" srcOrd="0" destOrd="0" presId="urn:microsoft.com/office/officeart/2005/8/layout/hList7"/>
    <dgm:cxn modelId="{244F9D0E-AB7D-4161-B6B8-2211A2AEFCA0}" type="presOf" srcId="{2FE4FED0-1386-4CDB-8385-47F2916A4E8A}" destId="{D5CFD462-3585-47B5-B825-23B53DAC38A1}" srcOrd="0" destOrd="0" presId="urn:microsoft.com/office/officeart/2005/8/layout/hList7"/>
    <dgm:cxn modelId="{771D6DFC-ED04-4A60-951C-E19950C78BBB}" type="presOf" srcId="{B5CBF1D6-3FD9-4EE9-B99A-3F9BBAE8A671}" destId="{D698F55A-2DA4-4615-A61F-DB36ABE22E6F}" srcOrd="0" destOrd="0" presId="urn:microsoft.com/office/officeart/2005/8/layout/hList7"/>
    <dgm:cxn modelId="{31989E11-855D-4FB6-97E0-81E3D3E46CEA}" type="presOf" srcId="{0310FD76-A34D-43C0-B170-4F8CF939A5D1}" destId="{920E21A9-74E8-44CA-AB9A-A6F20F6A7B2E}" srcOrd="1" destOrd="0" presId="urn:microsoft.com/office/officeart/2005/8/layout/hList7"/>
    <dgm:cxn modelId="{352968A6-AFF4-43E0-A7DA-C8302EA4711A}" type="presOf" srcId="{E090CC0A-D138-4E44-8D77-A333FA5D3E97}" destId="{2F445BD4-7803-4C15-ABAD-9D61F0BDE2A2}" srcOrd="0" destOrd="0" presId="urn:microsoft.com/office/officeart/2005/8/layout/hList7"/>
    <dgm:cxn modelId="{3A31F65A-6F3A-4189-B1EA-D62292539F3C}" srcId="{E7002B7C-458B-4C34-AEAE-E9EE0708C8B7}" destId="{99E7EEF5-F338-4E10-8A09-7DD9672AB2E1}" srcOrd="2" destOrd="0" parTransId="{5DFDFDC3-9869-46BA-867E-3EF1EEBA7C7A}" sibTransId="{B5CBF1D6-3FD9-4EE9-B99A-3F9BBAE8A671}"/>
    <dgm:cxn modelId="{6C6C611C-4A7C-486F-AB78-439A0AA69325}" type="presOf" srcId="{EFD50D4E-79D1-4C71-96D1-AB6810EDDBB4}" destId="{9024D677-7A9F-4B02-9F3B-7FFD03715846}" srcOrd="0" destOrd="0" presId="urn:microsoft.com/office/officeart/2005/8/layout/hList7"/>
    <dgm:cxn modelId="{5D944BA5-FA25-4687-93FA-99FD1FAE1A67}" type="presOf" srcId="{99E7EEF5-F338-4E10-8A09-7DD9672AB2E1}" destId="{92B1F110-9E68-4747-BC94-137CFA0199CD}" srcOrd="1" destOrd="0" presId="urn:microsoft.com/office/officeart/2005/8/layout/hList7"/>
    <dgm:cxn modelId="{2E6006A0-990B-4B2D-8CEA-38F83C3623D8}" type="presOf" srcId="{463F52D5-1E89-4BCD-980F-D513AA911B28}" destId="{B4FDF9E4-231E-41D0-A268-D42E2E88B5E3}" srcOrd="0" destOrd="0" presId="urn:microsoft.com/office/officeart/2005/8/layout/hList7"/>
    <dgm:cxn modelId="{E068A874-0C7D-49CD-8F01-B5DE40C5C288}" type="presOf" srcId="{E7002B7C-458B-4C34-AEAE-E9EE0708C8B7}" destId="{CB2349F6-FFEB-45BD-8E53-7594E972EE71}" srcOrd="0" destOrd="0" presId="urn:microsoft.com/office/officeart/2005/8/layout/hList7"/>
    <dgm:cxn modelId="{12246AF8-AB7F-4117-BE0F-8E434D719359}" srcId="{E7002B7C-458B-4C34-AEAE-E9EE0708C8B7}" destId="{0310FD76-A34D-43C0-B170-4F8CF939A5D1}" srcOrd="4" destOrd="0" parTransId="{FAEF8850-7B66-4BAD-A969-2FF408D0EACB}" sibTransId="{9EB94C79-52E0-43DC-A337-C960C839F808}"/>
    <dgm:cxn modelId="{8DC93649-2FB6-47F6-A1FE-550E3FD62804}" type="presOf" srcId="{2FE4FED0-1386-4CDB-8385-47F2916A4E8A}" destId="{8BC5ED9C-FAEE-42E2-8CFA-211D278A138F}" srcOrd="1" destOrd="0" presId="urn:microsoft.com/office/officeart/2005/8/layout/hList7"/>
    <dgm:cxn modelId="{5235DAB4-1C54-49D3-A01E-168377EAE22E}" srcId="{E7002B7C-458B-4C34-AEAE-E9EE0708C8B7}" destId="{886948F5-7C45-449B-A6BA-7EBF3A5AB20E}" srcOrd="1" destOrd="0" parTransId="{F6AB4DB5-3A9B-497F-8A9F-FDA730B4467C}" sibTransId="{B3513C4B-4637-4197-8086-71B3E89B911E}"/>
    <dgm:cxn modelId="{87B2C36E-4F72-4CA3-ACE9-EF37787E5A29}" type="presParOf" srcId="{CB2349F6-FFEB-45BD-8E53-7594E972EE71}" destId="{E80470D2-3942-4835-A770-B20FA782DC9D}" srcOrd="0" destOrd="0" presId="urn:microsoft.com/office/officeart/2005/8/layout/hList7"/>
    <dgm:cxn modelId="{B18972DB-A92E-47E5-BF69-3DBC55589DBF}" type="presParOf" srcId="{CB2349F6-FFEB-45BD-8E53-7594E972EE71}" destId="{9A376593-CF4C-4E43-90CF-27348C9EFC38}" srcOrd="1" destOrd="0" presId="urn:microsoft.com/office/officeart/2005/8/layout/hList7"/>
    <dgm:cxn modelId="{EF017544-91E2-44EA-AE7A-D3B4D133052C}" type="presParOf" srcId="{9A376593-CF4C-4E43-90CF-27348C9EFC38}" destId="{2F84D4B4-9487-4C03-9241-8A2FEB9E4802}" srcOrd="0" destOrd="0" presId="urn:microsoft.com/office/officeart/2005/8/layout/hList7"/>
    <dgm:cxn modelId="{1C28F99A-54E8-4DE4-BBBD-E492C30F1BBF}" type="presParOf" srcId="{2F84D4B4-9487-4C03-9241-8A2FEB9E4802}" destId="{D5CFD462-3585-47B5-B825-23B53DAC38A1}" srcOrd="0" destOrd="0" presId="urn:microsoft.com/office/officeart/2005/8/layout/hList7"/>
    <dgm:cxn modelId="{9B4210A6-89D1-4DC6-A10F-E71532449518}" type="presParOf" srcId="{2F84D4B4-9487-4C03-9241-8A2FEB9E4802}" destId="{8BC5ED9C-FAEE-42E2-8CFA-211D278A138F}" srcOrd="1" destOrd="0" presId="urn:microsoft.com/office/officeart/2005/8/layout/hList7"/>
    <dgm:cxn modelId="{574D52DE-BEB3-42DA-80A5-7F48A0E0ACA0}" type="presParOf" srcId="{2F84D4B4-9487-4C03-9241-8A2FEB9E4802}" destId="{33190C5C-4FC8-4716-9DAA-7B222CFC5A04}" srcOrd="2" destOrd="0" presId="urn:microsoft.com/office/officeart/2005/8/layout/hList7"/>
    <dgm:cxn modelId="{4410DBDB-2F43-4E34-BEDE-36F8164171DD}" type="presParOf" srcId="{2F84D4B4-9487-4C03-9241-8A2FEB9E4802}" destId="{2D30F397-EB4B-4F46-8575-061767FBE43D}" srcOrd="3" destOrd="0" presId="urn:microsoft.com/office/officeart/2005/8/layout/hList7"/>
    <dgm:cxn modelId="{1B317984-1A10-4DFD-BC92-B4A35A0F958E}" type="presParOf" srcId="{9A376593-CF4C-4E43-90CF-27348C9EFC38}" destId="{B4FDF9E4-231E-41D0-A268-D42E2E88B5E3}" srcOrd="1" destOrd="0" presId="urn:microsoft.com/office/officeart/2005/8/layout/hList7"/>
    <dgm:cxn modelId="{26476571-7B2E-4E0E-9BF8-2B38EF346057}" type="presParOf" srcId="{9A376593-CF4C-4E43-90CF-27348C9EFC38}" destId="{5B0E3245-DA7C-4434-B80C-1AECD99D48A5}" srcOrd="2" destOrd="0" presId="urn:microsoft.com/office/officeart/2005/8/layout/hList7"/>
    <dgm:cxn modelId="{3FDB2076-500A-4C80-AF67-4F3DD1B9339A}" type="presParOf" srcId="{5B0E3245-DA7C-4434-B80C-1AECD99D48A5}" destId="{B03D0720-24DE-448F-B207-AE7AF3C885E2}" srcOrd="0" destOrd="0" presId="urn:microsoft.com/office/officeart/2005/8/layout/hList7"/>
    <dgm:cxn modelId="{C5FBB68D-041C-48BA-B5AA-07949A762C86}" type="presParOf" srcId="{5B0E3245-DA7C-4434-B80C-1AECD99D48A5}" destId="{BD1E542E-D6D0-41F1-8E73-FC9D6D388A59}" srcOrd="1" destOrd="0" presId="urn:microsoft.com/office/officeart/2005/8/layout/hList7"/>
    <dgm:cxn modelId="{D0EF199C-4A37-4FFC-848A-9B2EC10BBBD4}" type="presParOf" srcId="{5B0E3245-DA7C-4434-B80C-1AECD99D48A5}" destId="{DDB23F98-B719-45A0-A32A-E2B887E6707D}" srcOrd="2" destOrd="0" presId="urn:microsoft.com/office/officeart/2005/8/layout/hList7"/>
    <dgm:cxn modelId="{D6CA8063-3CFB-4103-B62C-CF886EDBFD3F}" type="presParOf" srcId="{5B0E3245-DA7C-4434-B80C-1AECD99D48A5}" destId="{3B77AF1C-B29D-4121-9484-27E30BB16C48}" srcOrd="3" destOrd="0" presId="urn:microsoft.com/office/officeart/2005/8/layout/hList7"/>
    <dgm:cxn modelId="{686D8A1B-BF66-400C-8EC9-4309D0E07980}" type="presParOf" srcId="{9A376593-CF4C-4E43-90CF-27348C9EFC38}" destId="{751FB2FE-2660-4587-B1F8-64D65B68F89D}" srcOrd="3" destOrd="0" presId="urn:microsoft.com/office/officeart/2005/8/layout/hList7"/>
    <dgm:cxn modelId="{2B6491B2-3791-4BBD-8354-B7332E2E07B7}" type="presParOf" srcId="{9A376593-CF4C-4E43-90CF-27348C9EFC38}" destId="{6A0F16DA-0CB4-4649-8BAC-B92B514B761B}" srcOrd="4" destOrd="0" presId="urn:microsoft.com/office/officeart/2005/8/layout/hList7"/>
    <dgm:cxn modelId="{06E2BB36-F0A8-4D7F-9CB8-0104769DF9B1}" type="presParOf" srcId="{6A0F16DA-0CB4-4649-8BAC-B92B514B761B}" destId="{F6802761-0E62-4665-82B5-E1EC3B9DFCA9}" srcOrd="0" destOrd="0" presId="urn:microsoft.com/office/officeart/2005/8/layout/hList7"/>
    <dgm:cxn modelId="{394A24DE-220B-4576-9142-69C4B7A98C21}" type="presParOf" srcId="{6A0F16DA-0CB4-4649-8BAC-B92B514B761B}" destId="{92B1F110-9E68-4747-BC94-137CFA0199CD}" srcOrd="1" destOrd="0" presId="urn:microsoft.com/office/officeart/2005/8/layout/hList7"/>
    <dgm:cxn modelId="{BD9E2DDE-C259-4818-A602-F8A0A099B2A0}" type="presParOf" srcId="{6A0F16DA-0CB4-4649-8BAC-B92B514B761B}" destId="{60C7B62F-BD8E-44C1-BEB5-4DBE608AE071}" srcOrd="2" destOrd="0" presId="urn:microsoft.com/office/officeart/2005/8/layout/hList7"/>
    <dgm:cxn modelId="{2A882445-DCAC-4963-B30E-9F1AE4DC147E}" type="presParOf" srcId="{6A0F16DA-0CB4-4649-8BAC-B92B514B761B}" destId="{22C2525F-E2C5-477E-8760-2CCA01E8BE43}" srcOrd="3" destOrd="0" presId="urn:microsoft.com/office/officeart/2005/8/layout/hList7"/>
    <dgm:cxn modelId="{5D786B30-D3FD-4136-87F8-C7D767A72BF3}" type="presParOf" srcId="{9A376593-CF4C-4E43-90CF-27348C9EFC38}" destId="{D698F55A-2DA4-4615-A61F-DB36ABE22E6F}" srcOrd="5" destOrd="0" presId="urn:microsoft.com/office/officeart/2005/8/layout/hList7"/>
    <dgm:cxn modelId="{80A0F6FE-488D-4CA2-A77A-A780AA5E366B}" type="presParOf" srcId="{9A376593-CF4C-4E43-90CF-27348C9EFC38}" destId="{25C018E2-1E9F-40DE-91D5-B745CF8418D7}" srcOrd="6" destOrd="0" presId="urn:microsoft.com/office/officeart/2005/8/layout/hList7"/>
    <dgm:cxn modelId="{34E794FA-06A1-48A1-9316-3D6EEF68EE56}" type="presParOf" srcId="{25C018E2-1E9F-40DE-91D5-B745CF8418D7}" destId="{9024D677-7A9F-4B02-9F3B-7FFD03715846}" srcOrd="0" destOrd="0" presId="urn:microsoft.com/office/officeart/2005/8/layout/hList7"/>
    <dgm:cxn modelId="{F60A57A8-7035-410E-8D93-CCAB3D0BBDAE}" type="presParOf" srcId="{25C018E2-1E9F-40DE-91D5-B745CF8418D7}" destId="{5B5181FB-4516-4C6A-B939-C78ADFE9E2F5}" srcOrd="1" destOrd="0" presId="urn:microsoft.com/office/officeart/2005/8/layout/hList7"/>
    <dgm:cxn modelId="{7DA539FF-82CF-4119-AD95-EF5288DBB856}" type="presParOf" srcId="{25C018E2-1E9F-40DE-91D5-B745CF8418D7}" destId="{7B3B4196-2450-4938-927A-4AA1EC332842}" srcOrd="2" destOrd="0" presId="urn:microsoft.com/office/officeart/2005/8/layout/hList7"/>
    <dgm:cxn modelId="{6CD967E5-C609-4898-AE9F-458C8180EF6C}" type="presParOf" srcId="{25C018E2-1E9F-40DE-91D5-B745CF8418D7}" destId="{28CCBB7A-3A05-46DF-98F7-098326AAAFD6}" srcOrd="3" destOrd="0" presId="urn:microsoft.com/office/officeart/2005/8/layout/hList7"/>
    <dgm:cxn modelId="{1E810DBC-A4C5-44D8-AD3F-5E5D8BBB7BEF}" type="presParOf" srcId="{9A376593-CF4C-4E43-90CF-27348C9EFC38}" destId="{2F445BD4-7803-4C15-ABAD-9D61F0BDE2A2}" srcOrd="7" destOrd="0" presId="urn:microsoft.com/office/officeart/2005/8/layout/hList7"/>
    <dgm:cxn modelId="{93F9B22D-993B-4578-9B52-05500900CE3E}" type="presParOf" srcId="{9A376593-CF4C-4E43-90CF-27348C9EFC38}" destId="{119240F4-4FED-4C75-859F-B02E8DFCA186}" srcOrd="8" destOrd="0" presId="urn:microsoft.com/office/officeart/2005/8/layout/hList7"/>
    <dgm:cxn modelId="{77B43831-49EF-4767-A0A0-0FE8BCD06B46}" type="presParOf" srcId="{119240F4-4FED-4C75-859F-B02E8DFCA186}" destId="{2E14E3BF-DC13-4FCB-8151-78AAB593CFAD}" srcOrd="0" destOrd="0" presId="urn:microsoft.com/office/officeart/2005/8/layout/hList7"/>
    <dgm:cxn modelId="{800BDEE0-5147-40FF-AD37-D1EE175FCA99}" type="presParOf" srcId="{119240F4-4FED-4C75-859F-B02E8DFCA186}" destId="{920E21A9-74E8-44CA-AB9A-A6F20F6A7B2E}" srcOrd="1" destOrd="0" presId="urn:microsoft.com/office/officeart/2005/8/layout/hList7"/>
    <dgm:cxn modelId="{3006D554-BDED-4B78-BCF3-1238395D25A7}" type="presParOf" srcId="{119240F4-4FED-4C75-859F-B02E8DFCA186}" destId="{8EB9D77F-24DA-405F-9B72-5CE7902B0FA7}" srcOrd="2" destOrd="0" presId="urn:microsoft.com/office/officeart/2005/8/layout/hList7"/>
    <dgm:cxn modelId="{5CC2DF4A-00E5-45FB-BBBC-96E55B6D7C44}" type="presParOf" srcId="{119240F4-4FED-4C75-859F-B02E8DFCA186}" destId="{DB5F0E55-BBF1-4416-BF27-7323A8CB8C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002B7C-458B-4C34-AEAE-E9EE0708C8B7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2FE4FED0-1386-4CDB-8385-47F2916A4E8A}">
      <dgm:prSet phldrT="[Текст]"/>
      <dgm:spPr/>
      <dgm:t>
        <a:bodyPr/>
        <a:lstStyle/>
        <a:p>
          <a:r>
            <a:rPr lang="uk-UA" dirty="0" smtClean="0"/>
            <a:t>Створення освітнього </a:t>
          </a:r>
          <a:r>
            <a:rPr lang="uk-UA" dirty="0" err="1" smtClean="0"/>
            <a:t>веб-середовища</a:t>
          </a:r>
          <a:r>
            <a:rPr lang="uk-UA" dirty="0" smtClean="0"/>
            <a:t> закладу</a:t>
          </a:r>
          <a:endParaRPr lang="ru-RU" dirty="0"/>
        </a:p>
      </dgm:t>
    </dgm:pt>
    <dgm:pt modelId="{829A2AEE-DA0C-4B74-9166-78C6471BD071}" type="parTrans" cxnId="{CF3F9F89-513D-46FC-A086-B97E992C1D9E}">
      <dgm:prSet/>
      <dgm:spPr/>
      <dgm:t>
        <a:bodyPr/>
        <a:lstStyle/>
        <a:p>
          <a:endParaRPr lang="ru-RU"/>
        </a:p>
      </dgm:t>
    </dgm:pt>
    <dgm:pt modelId="{463F52D5-1E89-4BCD-980F-D513AA911B28}" type="sibTrans" cxnId="{CF3F9F89-513D-46FC-A086-B97E992C1D9E}">
      <dgm:prSet/>
      <dgm:spPr/>
      <dgm:t>
        <a:bodyPr/>
        <a:lstStyle/>
        <a:p>
          <a:endParaRPr lang="ru-RU"/>
        </a:p>
      </dgm:t>
    </dgm:pt>
    <dgm:pt modelId="{886948F5-7C45-449B-A6BA-7EBF3A5AB20E}">
      <dgm:prSet phldrT="[Текст]"/>
      <dgm:spPr/>
      <dgm:t>
        <a:bodyPr/>
        <a:lstStyle/>
        <a:p>
          <a:r>
            <a:rPr lang="uk-UA" dirty="0" smtClean="0"/>
            <a:t>Складання анотованого каталогу посилань на існуючі освітні </a:t>
          </a:r>
          <a:r>
            <a:rPr lang="uk-UA" dirty="0" err="1" smtClean="0"/>
            <a:t>медіаресурси</a:t>
          </a:r>
          <a:r>
            <a:rPr lang="uk-UA" dirty="0" smtClean="0"/>
            <a:t> за освітніми галузями державного стандарту базової і повної загальної середньої освіти</a:t>
          </a:r>
          <a:endParaRPr lang="ru-RU" dirty="0"/>
        </a:p>
      </dgm:t>
    </dgm:pt>
    <dgm:pt modelId="{F6AB4DB5-3A9B-497F-8A9F-FDA730B4467C}" type="parTrans" cxnId="{5235DAB4-1C54-49D3-A01E-168377EAE22E}">
      <dgm:prSet/>
      <dgm:spPr/>
      <dgm:t>
        <a:bodyPr/>
        <a:lstStyle/>
        <a:p>
          <a:endParaRPr lang="ru-RU"/>
        </a:p>
      </dgm:t>
    </dgm:pt>
    <dgm:pt modelId="{B3513C4B-4637-4197-8086-71B3E89B911E}" type="sibTrans" cxnId="{5235DAB4-1C54-49D3-A01E-168377EAE22E}">
      <dgm:prSet/>
      <dgm:spPr/>
      <dgm:t>
        <a:bodyPr/>
        <a:lstStyle/>
        <a:p>
          <a:endParaRPr lang="ru-RU"/>
        </a:p>
      </dgm:t>
    </dgm:pt>
    <dgm:pt modelId="{EFD50D4E-79D1-4C71-96D1-AB6810EDDBB4}">
      <dgm:prSet/>
      <dgm:spPr/>
      <dgm:t>
        <a:bodyPr/>
        <a:lstStyle/>
        <a:p>
          <a:r>
            <a:rPr lang="uk-UA" dirty="0" smtClean="0"/>
            <a:t>Поширення досвіду</a:t>
          </a:r>
          <a:endParaRPr lang="ru-RU" dirty="0"/>
        </a:p>
      </dgm:t>
    </dgm:pt>
    <dgm:pt modelId="{92EDB6E0-CF3D-49FF-A40F-23263BB73D52}" type="parTrans" cxnId="{A54DEFC6-9AEA-4EA2-8CFE-B62F98BE5BE9}">
      <dgm:prSet/>
      <dgm:spPr/>
      <dgm:t>
        <a:bodyPr/>
        <a:lstStyle/>
        <a:p>
          <a:endParaRPr lang="ru-RU"/>
        </a:p>
      </dgm:t>
    </dgm:pt>
    <dgm:pt modelId="{E090CC0A-D138-4E44-8D77-A333FA5D3E97}" type="sibTrans" cxnId="{A54DEFC6-9AEA-4EA2-8CFE-B62F98BE5BE9}">
      <dgm:prSet/>
      <dgm:spPr/>
      <dgm:t>
        <a:bodyPr/>
        <a:lstStyle/>
        <a:p>
          <a:endParaRPr lang="ru-RU"/>
        </a:p>
      </dgm:t>
    </dgm:pt>
    <dgm:pt modelId="{99E7EEF5-F338-4E10-8A09-7DD9672AB2E1}">
      <dgm:prSet/>
      <dgm:spPr/>
      <dgm:t>
        <a:bodyPr/>
        <a:lstStyle/>
        <a:p>
          <a:r>
            <a:rPr lang="uk-UA" dirty="0" smtClean="0"/>
            <a:t>Розробка дидактичного, методологічного, інформаційного, технологічного наповнення курсів за вибором </a:t>
          </a:r>
          <a:r>
            <a:rPr lang="uk-UA" dirty="0" err="1" smtClean="0"/>
            <a:t>медіаосвітнього</a:t>
          </a:r>
          <a:r>
            <a:rPr lang="uk-UA" dirty="0" smtClean="0"/>
            <a:t> спрямування</a:t>
          </a:r>
          <a:endParaRPr lang="ru-RU" dirty="0"/>
        </a:p>
      </dgm:t>
    </dgm:pt>
    <dgm:pt modelId="{5DFDFDC3-9869-46BA-867E-3EF1EEBA7C7A}" type="parTrans" cxnId="{3A31F65A-6F3A-4189-B1EA-D62292539F3C}">
      <dgm:prSet/>
      <dgm:spPr/>
      <dgm:t>
        <a:bodyPr/>
        <a:lstStyle/>
        <a:p>
          <a:endParaRPr lang="ru-RU"/>
        </a:p>
      </dgm:t>
    </dgm:pt>
    <dgm:pt modelId="{B5CBF1D6-3FD9-4EE9-B99A-3F9BBAE8A671}" type="sibTrans" cxnId="{3A31F65A-6F3A-4189-B1EA-D62292539F3C}">
      <dgm:prSet/>
      <dgm:spPr/>
      <dgm:t>
        <a:bodyPr/>
        <a:lstStyle/>
        <a:p>
          <a:endParaRPr lang="ru-RU"/>
        </a:p>
      </dgm:t>
    </dgm:pt>
    <dgm:pt modelId="{CB2349F6-FFEB-45BD-8E53-7594E972EE71}" type="pres">
      <dgm:prSet presAssocID="{E7002B7C-458B-4C34-AEAE-E9EE0708C8B7}" presName="Name0" presStyleCnt="0">
        <dgm:presLayoutVars>
          <dgm:dir/>
          <dgm:resizeHandles val="exact"/>
        </dgm:presLayoutVars>
      </dgm:prSet>
      <dgm:spPr/>
    </dgm:pt>
    <dgm:pt modelId="{E80470D2-3942-4835-A770-B20FA782DC9D}" type="pres">
      <dgm:prSet presAssocID="{E7002B7C-458B-4C34-AEAE-E9EE0708C8B7}" presName="fgShape" presStyleLbl="fgShp" presStyleIdx="0" presStyleCnt="1"/>
      <dgm:spPr/>
    </dgm:pt>
    <dgm:pt modelId="{9A376593-CF4C-4E43-90CF-27348C9EFC38}" type="pres">
      <dgm:prSet presAssocID="{E7002B7C-458B-4C34-AEAE-E9EE0708C8B7}" presName="linComp" presStyleCnt="0"/>
      <dgm:spPr/>
    </dgm:pt>
    <dgm:pt modelId="{2F84D4B4-9487-4C03-9241-8A2FEB9E4802}" type="pres">
      <dgm:prSet presAssocID="{2FE4FED0-1386-4CDB-8385-47F2916A4E8A}" presName="compNode" presStyleCnt="0"/>
      <dgm:spPr/>
    </dgm:pt>
    <dgm:pt modelId="{D5CFD462-3585-47B5-B825-23B53DAC38A1}" type="pres">
      <dgm:prSet presAssocID="{2FE4FED0-1386-4CDB-8385-47F2916A4E8A}" presName="bkgdShape" presStyleLbl="node1" presStyleIdx="0" presStyleCnt="4"/>
      <dgm:spPr/>
      <dgm:t>
        <a:bodyPr/>
        <a:lstStyle/>
        <a:p>
          <a:endParaRPr lang="ru-RU"/>
        </a:p>
      </dgm:t>
    </dgm:pt>
    <dgm:pt modelId="{8BC5ED9C-FAEE-42E2-8CFA-211D278A138F}" type="pres">
      <dgm:prSet presAssocID="{2FE4FED0-1386-4CDB-8385-47F2916A4E8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90C5C-4FC8-4716-9DAA-7B222CFC5A04}" type="pres">
      <dgm:prSet presAssocID="{2FE4FED0-1386-4CDB-8385-47F2916A4E8A}" presName="invisiNode" presStyleLbl="node1" presStyleIdx="0" presStyleCnt="4"/>
      <dgm:spPr/>
    </dgm:pt>
    <dgm:pt modelId="{2D30F397-EB4B-4F46-8575-061767FBE43D}" type="pres">
      <dgm:prSet presAssocID="{2FE4FED0-1386-4CDB-8385-47F2916A4E8A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FDF9E4-231E-41D0-A268-D42E2E88B5E3}" type="pres">
      <dgm:prSet presAssocID="{463F52D5-1E89-4BCD-980F-D513AA911B28}" presName="sibTrans" presStyleLbl="sibTrans2D1" presStyleIdx="0" presStyleCnt="0"/>
      <dgm:spPr/>
    </dgm:pt>
    <dgm:pt modelId="{5B0E3245-DA7C-4434-B80C-1AECD99D48A5}" type="pres">
      <dgm:prSet presAssocID="{886948F5-7C45-449B-A6BA-7EBF3A5AB20E}" presName="compNode" presStyleCnt="0"/>
      <dgm:spPr/>
    </dgm:pt>
    <dgm:pt modelId="{B03D0720-24DE-448F-B207-AE7AF3C885E2}" type="pres">
      <dgm:prSet presAssocID="{886948F5-7C45-449B-A6BA-7EBF3A5AB20E}" presName="bkgdShape" presStyleLbl="node1" presStyleIdx="1" presStyleCnt="4"/>
      <dgm:spPr/>
      <dgm:t>
        <a:bodyPr/>
        <a:lstStyle/>
        <a:p>
          <a:endParaRPr lang="ru-RU"/>
        </a:p>
      </dgm:t>
    </dgm:pt>
    <dgm:pt modelId="{BD1E542E-D6D0-41F1-8E73-FC9D6D388A59}" type="pres">
      <dgm:prSet presAssocID="{886948F5-7C45-449B-A6BA-7EBF3A5AB20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23F98-B719-45A0-A32A-E2B887E6707D}" type="pres">
      <dgm:prSet presAssocID="{886948F5-7C45-449B-A6BA-7EBF3A5AB20E}" presName="invisiNode" presStyleLbl="node1" presStyleIdx="1" presStyleCnt="4"/>
      <dgm:spPr/>
    </dgm:pt>
    <dgm:pt modelId="{3B77AF1C-B29D-4121-9484-27E30BB16C48}" type="pres">
      <dgm:prSet presAssocID="{886948F5-7C45-449B-A6BA-7EBF3A5AB20E}" presName="imagNode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1FB2FE-2660-4587-B1F8-64D65B68F89D}" type="pres">
      <dgm:prSet presAssocID="{B3513C4B-4637-4197-8086-71B3E89B911E}" presName="sibTrans" presStyleLbl="sibTrans2D1" presStyleIdx="0" presStyleCnt="0"/>
      <dgm:spPr/>
    </dgm:pt>
    <dgm:pt modelId="{6A0F16DA-0CB4-4649-8BAC-B92B514B761B}" type="pres">
      <dgm:prSet presAssocID="{99E7EEF5-F338-4E10-8A09-7DD9672AB2E1}" presName="compNode" presStyleCnt="0"/>
      <dgm:spPr/>
    </dgm:pt>
    <dgm:pt modelId="{F6802761-0E62-4665-82B5-E1EC3B9DFCA9}" type="pres">
      <dgm:prSet presAssocID="{99E7EEF5-F338-4E10-8A09-7DD9672AB2E1}" presName="bkgdShape" presStyleLbl="node1" presStyleIdx="2" presStyleCnt="4"/>
      <dgm:spPr/>
      <dgm:t>
        <a:bodyPr/>
        <a:lstStyle/>
        <a:p>
          <a:endParaRPr lang="ru-RU"/>
        </a:p>
      </dgm:t>
    </dgm:pt>
    <dgm:pt modelId="{92B1F110-9E68-4747-BC94-137CFA0199CD}" type="pres">
      <dgm:prSet presAssocID="{99E7EEF5-F338-4E10-8A09-7DD9672AB2E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7B62F-BD8E-44C1-BEB5-4DBE608AE071}" type="pres">
      <dgm:prSet presAssocID="{99E7EEF5-F338-4E10-8A09-7DD9672AB2E1}" presName="invisiNode" presStyleLbl="node1" presStyleIdx="2" presStyleCnt="4"/>
      <dgm:spPr/>
    </dgm:pt>
    <dgm:pt modelId="{22C2525F-E2C5-477E-8760-2CCA01E8BE43}" type="pres">
      <dgm:prSet presAssocID="{99E7EEF5-F338-4E10-8A09-7DD9672AB2E1}" presName="imagNode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98F55A-2DA4-4615-A61F-DB36ABE22E6F}" type="pres">
      <dgm:prSet presAssocID="{B5CBF1D6-3FD9-4EE9-B99A-3F9BBAE8A671}" presName="sibTrans" presStyleLbl="sibTrans2D1" presStyleIdx="0" presStyleCnt="0"/>
      <dgm:spPr/>
    </dgm:pt>
    <dgm:pt modelId="{25C018E2-1E9F-40DE-91D5-B745CF8418D7}" type="pres">
      <dgm:prSet presAssocID="{EFD50D4E-79D1-4C71-96D1-AB6810EDDBB4}" presName="compNode" presStyleCnt="0"/>
      <dgm:spPr/>
    </dgm:pt>
    <dgm:pt modelId="{9024D677-7A9F-4B02-9F3B-7FFD03715846}" type="pres">
      <dgm:prSet presAssocID="{EFD50D4E-79D1-4C71-96D1-AB6810EDDBB4}" presName="bkgdShape" presStyleLbl="node1" presStyleIdx="3" presStyleCnt="4"/>
      <dgm:spPr/>
      <dgm:t>
        <a:bodyPr/>
        <a:lstStyle/>
        <a:p>
          <a:endParaRPr lang="ru-RU"/>
        </a:p>
      </dgm:t>
    </dgm:pt>
    <dgm:pt modelId="{5B5181FB-4516-4C6A-B939-C78ADFE9E2F5}" type="pres">
      <dgm:prSet presAssocID="{EFD50D4E-79D1-4C71-96D1-AB6810EDDBB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B4196-2450-4938-927A-4AA1EC332842}" type="pres">
      <dgm:prSet presAssocID="{EFD50D4E-79D1-4C71-96D1-AB6810EDDBB4}" presName="invisiNode" presStyleLbl="node1" presStyleIdx="3" presStyleCnt="4"/>
      <dgm:spPr/>
    </dgm:pt>
    <dgm:pt modelId="{28CCBB7A-3A05-46DF-98F7-098326AAAFD6}" type="pres">
      <dgm:prSet presAssocID="{EFD50D4E-79D1-4C71-96D1-AB6810EDDBB4}" presName="imagNode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F3F9F89-513D-46FC-A086-B97E992C1D9E}" srcId="{E7002B7C-458B-4C34-AEAE-E9EE0708C8B7}" destId="{2FE4FED0-1386-4CDB-8385-47F2916A4E8A}" srcOrd="0" destOrd="0" parTransId="{829A2AEE-DA0C-4B74-9166-78C6471BD071}" sibTransId="{463F52D5-1E89-4BCD-980F-D513AA911B28}"/>
    <dgm:cxn modelId="{C338C78D-72C4-4BEF-BF8D-B0EE38680A7A}" type="presOf" srcId="{EFD50D4E-79D1-4C71-96D1-AB6810EDDBB4}" destId="{5B5181FB-4516-4C6A-B939-C78ADFE9E2F5}" srcOrd="1" destOrd="0" presId="urn:microsoft.com/office/officeart/2005/8/layout/hList7"/>
    <dgm:cxn modelId="{7AD54903-02A8-44DF-96F9-CCA1073FF1D7}" type="presOf" srcId="{B3513C4B-4637-4197-8086-71B3E89B911E}" destId="{751FB2FE-2660-4587-B1F8-64D65B68F89D}" srcOrd="0" destOrd="0" presId="urn:microsoft.com/office/officeart/2005/8/layout/hList7"/>
    <dgm:cxn modelId="{3775BF61-0280-44AB-BE5C-33758CC06002}" type="presOf" srcId="{99E7EEF5-F338-4E10-8A09-7DD9672AB2E1}" destId="{92B1F110-9E68-4747-BC94-137CFA0199CD}" srcOrd="1" destOrd="0" presId="urn:microsoft.com/office/officeart/2005/8/layout/hList7"/>
    <dgm:cxn modelId="{AC09609C-CA8C-4ED7-9BFB-C1B5487849F7}" type="presOf" srcId="{463F52D5-1E89-4BCD-980F-D513AA911B28}" destId="{B4FDF9E4-231E-41D0-A268-D42E2E88B5E3}" srcOrd="0" destOrd="0" presId="urn:microsoft.com/office/officeart/2005/8/layout/hList7"/>
    <dgm:cxn modelId="{AC15F56A-AFB0-4E19-AE94-609F2B9D4509}" type="presOf" srcId="{E7002B7C-458B-4C34-AEAE-E9EE0708C8B7}" destId="{CB2349F6-FFEB-45BD-8E53-7594E972EE71}" srcOrd="0" destOrd="0" presId="urn:microsoft.com/office/officeart/2005/8/layout/hList7"/>
    <dgm:cxn modelId="{F2B93C09-CDFC-454B-B201-96D60EBD723E}" type="presOf" srcId="{2FE4FED0-1386-4CDB-8385-47F2916A4E8A}" destId="{D5CFD462-3585-47B5-B825-23B53DAC38A1}" srcOrd="0" destOrd="0" presId="urn:microsoft.com/office/officeart/2005/8/layout/hList7"/>
    <dgm:cxn modelId="{A54DEFC6-9AEA-4EA2-8CFE-B62F98BE5BE9}" srcId="{E7002B7C-458B-4C34-AEAE-E9EE0708C8B7}" destId="{EFD50D4E-79D1-4C71-96D1-AB6810EDDBB4}" srcOrd="3" destOrd="0" parTransId="{92EDB6E0-CF3D-49FF-A40F-23263BB73D52}" sibTransId="{E090CC0A-D138-4E44-8D77-A333FA5D3E97}"/>
    <dgm:cxn modelId="{DBBDD621-290C-486C-8721-16F3053D80A0}" type="presOf" srcId="{99E7EEF5-F338-4E10-8A09-7DD9672AB2E1}" destId="{F6802761-0E62-4665-82B5-E1EC3B9DFCA9}" srcOrd="0" destOrd="0" presId="urn:microsoft.com/office/officeart/2005/8/layout/hList7"/>
    <dgm:cxn modelId="{3A31F65A-6F3A-4189-B1EA-D62292539F3C}" srcId="{E7002B7C-458B-4C34-AEAE-E9EE0708C8B7}" destId="{99E7EEF5-F338-4E10-8A09-7DD9672AB2E1}" srcOrd="2" destOrd="0" parTransId="{5DFDFDC3-9869-46BA-867E-3EF1EEBA7C7A}" sibTransId="{B5CBF1D6-3FD9-4EE9-B99A-3F9BBAE8A671}"/>
    <dgm:cxn modelId="{4579842C-B28F-4B93-B563-E0219C9A3E39}" type="presOf" srcId="{EFD50D4E-79D1-4C71-96D1-AB6810EDDBB4}" destId="{9024D677-7A9F-4B02-9F3B-7FFD03715846}" srcOrd="0" destOrd="0" presId="urn:microsoft.com/office/officeart/2005/8/layout/hList7"/>
    <dgm:cxn modelId="{A6C0ADAF-6A56-4FD0-8CE7-3D6438162BEC}" type="presOf" srcId="{886948F5-7C45-449B-A6BA-7EBF3A5AB20E}" destId="{B03D0720-24DE-448F-B207-AE7AF3C885E2}" srcOrd="0" destOrd="0" presId="urn:microsoft.com/office/officeart/2005/8/layout/hList7"/>
    <dgm:cxn modelId="{1AC74183-92E3-4EB2-89EB-876F8DC303D9}" type="presOf" srcId="{886948F5-7C45-449B-A6BA-7EBF3A5AB20E}" destId="{BD1E542E-D6D0-41F1-8E73-FC9D6D388A59}" srcOrd="1" destOrd="0" presId="urn:microsoft.com/office/officeart/2005/8/layout/hList7"/>
    <dgm:cxn modelId="{D8F0E4C5-59F1-40D1-BED2-7BD92CF983A8}" type="presOf" srcId="{B5CBF1D6-3FD9-4EE9-B99A-3F9BBAE8A671}" destId="{D698F55A-2DA4-4615-A61F-DB36ABE22E6F}" srcOrd="0" destOrd="0" presId="urn:microsoft.com/office/officeart/2005/8/layout/hList7"/>
    <dgm:cxn modelId="{3A1DC5F2-3FA3-4F29-B847-8E91D37D72EF}" type="presOf" srcId="{2FE4FED0-1386-4CDB-8385-47F2916A4E8A}" destId="{8BC5ED9C-FAEE-42E2-8CFA-211D278A138F}" srcOrd="1" destOrd="0" presId="urn:microsoft.com/office/officeart/2005/8/layout/hList7"/>
    <dgm:cxn modelId="{5235DAB4-1C54-49D3-A01E-168377EAE22E}" srcId="{E7002B7C-458B-4C34-AEAE-E9EE0708C8B7}" destId="{886948F5-7C45-449B-A6BA-7EBF3A5AB20E}" srcOrd="1" destOrd="0" parTransId="{F6AB4DB5-3A9B-497F-8A9F-FDA730B4467C}" sibTransId="{B3513C4B-4637-4197-8086-71B3E89B911E}"/>
    <dgm:cxn modelId="{C336890B-CBA3-471D-AE83-D67F00EF8B8C}" type="presParOf" srcId="{CB2349F6-FFEB-45BD-8E53-7594E972EE71}" destId="{E80470D2-3942-4835-A770-B20FA782DC9D}" srcOrd="0" destOrd="0" presId="urn:microsoft.com/office/officeart/2005/8/layout/hList7"/>
    <dgm:cxn modelId="{0B726DAD-FD25-4369-8102-83CA3408BC96}" type="presParOf" srcId="{CB2349F6-FFEB-45BD-8E53-7594E972EE71}" destId="{9A376593-CF4C-4E43-90CF-27348C9EFC38}" srcOrd="1" destOrd="0" presId="urn:microsoft.com/office/officeart/2005/8/layout/hList7"/>
    <dgm:cxn modelId="{F5D5BDF7-6938-4692-BF30-DFDBDD8BAAB6}" type="presParOf" srcId="{9A376593-CF4C-4E43-90CF-27348C9EFC38}" destId="{2F84D4B4-9487-4C03-9241-8A2FEB9E4802}" srcOrd="0" destOrd="0" presId="urn:microsoft.com/office/officeart/2005/8/layout/hList7"/>
    <dgm:cxn modelId="{09B1DC8A-764F-4B70-8097-3BFF9E9E48CD}" type="presParOf" srcId="{2F84D4B4-9487-4C03-9241-8A2FEB9E4802}" destId="{D5CFD462-3585-47B5-B825-23B53DAC38A1}" srcOrd="0" destOrd="0" presId="urn:microsoft.com/office/officeart/2005/8/layout/hList7"/>
    <dgm:cxn modelId="{9FA15C36-B8B2-4C95-9D3C-59B0734DF8B6}" type="presParOf" srcId="{2F84D4B4-9487-4C03-9241-8A2FEB9E4802}" destId="{8BC5ED9C-FAEE-42E2-8CFA-211D278A138F}" srcOrd="1" destOrd="0" presId="urn:microsoft.com/office/officeart/2005/8/layout/hList7"/>
    <dgm:cxn modelId="{E3638B97-DDC2-4448-BE3D-78232411A23F}" type="presParOf" srcId="{2F84D4B4-9487-4C03-9241-8A2FEB9E4802}" destId="{33190C5C-4FC8-4716-9DAA-7B222CFC5A04}" srcOrd="2" destOrd="0" presId="urn:microsoft.com/office/officeart/2005/8/layout/hList7"/>
    <dgm:cxn modelId="{1D23A7DD-BDB2-4807-95CD-731E36B37955}" type="presParOf" srcId="{2F84D4B4-9487-4C03-9241-8A2FEB9E4802}" destId="{2D30F397-EB4B-4F46-8575-061767FBE43D}" srcOrd="3" destOrd="0" presId="urn:microsoft.com/office/officeart/2005/8/layout/hList7"/>
    <dgm:cxn modelId="{40107E3D-ACF6-4D78-B164-7AB17A233C1E}" type="presParOf" srcId="{9A376593-CF4C-4E43-90CF-27348C9EFC38}" destId="{B4FDF9E4-231E-41D0-A268-D42E2E88B5E3}" srcOrd="1" destOrd="0" presId="urn:microsoft.com/office/officeart/2005/8/layout/hList7"/>
    <dgm:cxn modelId="{3FCFF10D-AA9F-4280-B809-A29E5AC065A0}" type="presParOf" srcId="{9A376593-CF4C-4E43-90CF-27348C9EFC38}" destId="{5B0E3245-DA7C-4434-B80C-1AECD99D48A5}" srcOrd="2" destOrd="0" presId="urn:microsoft.com/office/officeart/2005/8/layout/hList7"/>
    <dgm:cxn modelId="{52E48CB1-D434-475A-9001-F410774431F6}" type="presParOf" srcId="{5B0E3245-DA7C-4434-B80C-1AECD99D48A5}" destId="{B03D0720-24DE-448F-B207-AE7AF3C885E2}" srcOrd="0" destOrd="0" presId="urn:microsoft.com/office/officeart/2005/8/layout/hList7"/>
    <dgm:cxn modelId="{4D973195-D874-4940-94E8-4EBBAE07F8F3}" type="presParOf" srcId="{5B0E3245-DA7C-4434-B80C-1AECD99D48A5}" destId="{BD1E542E-D6D0-41F1-8E73-FC9D6D388A59}" srcOrd="1" destOrd="0" presId="urn:microsoft.com/office/officeart/2005/8/layout/hList7"/>
    <dgm:cxn modelId="{5016166E-18D6-4C3A-9B39-25FEAE14C00F}" type="presParOf" srcId="{5B0E3245-DA7C-4434-B80C-1AECD99D48A5}" destId="{DDB23F98-B719-45A0-A32A-E2B887E6707D}" srcOrd="2" destOrd="0" presId="urn:microsoft.com/office/officeart/2005/8/layout/hList7"/>
    <dgm:cxn modelId="{D74D91E1-9F27-42F9-A7A9-E5C97BDE0402}" type="presParOf" srcId="{5B0E3245-DA7C-4434-B80C-1AECD99D48A5}" destId="{3B77AF1C-B29D-4121-9484-27E30BB16C48}" srcOrd="3" destOrd="0" presId="urn:microsoft.com/office/officeart/2005/8/layout/hList7"/>
    <dgm:cxn modelId="{5D90C4E9-706D-454A-ABD1-39FD4FC6A78C}" type="presParOf" srcId="{9A376593-CF4C-4E43-90CF-27348C9EFC38}" destId="{751FB2FE-2660-4587-B1F8-64D65B68F89D}" srcOrd="3" destOrd="0" presId="urn:microsoft.com/office/officeart/2005/8/layout/hList7"/>
    <dgm:cxn modelId="{6E0CC8CC-A68B-4F91-8871-ECEFEA8B4557}" type="presParOf" srcId="{9A376593-CF4C-4E43-90CF-27348C9EFC38}" destId="{6A0F16DA-0CB4-4649-8BAC-B92B514B761B}" srcOrd="4" destOrd="0" presId="urn:microsoft.com/office/officeart/2005/8/layout/hList7"/>
    <dgm:cxn modelId="{21B372B6-5D28-4270-94F1-3BC73266B732}" type="presParOf" srcId="{6A0F16DA-0CB4-4649-8BAC-B92B514B761B}" destId="{F6802761-0E62-4665-82B5-E1EC3B9DFCA9}" srcOrd="0" destOrd="0" presId="urn:microsoft.com/office/officeart/2005/8/layout/hList7"/>
    <dgm:cxn modelId="{04096634-B35F-4609-A2F0-7C18CBF071BB}" type="presParOf" srcId="{6A0F16DA-0CB4-4649-8BAC-B92B514B761B}" destId="{92B1F110-9E68-4747-BC94-137CFA0199CD}" srcOrd="1" destOrd="0" presId="urn:microsoft.com/office/officeart/2005/8/layout/hList7"/>
    <dgm:cxn modelId="{229D4537-1FC7-4AD6-BD63-668DA9D9AC6D}" type="presParOf" srcId="{6A0F16DA-0CB4-4649-8BAC-B92B514B761B}" destId="{60C7B62F-BD8E-44C1-BEB5-4DBE608AE071}" srcOrd="2" destOrd="0" presId="urn:microsoft.com/office/officeart/2005/8/layout/hList7"/>
    <dgm:cxn modelId="{4A092A5E-E154-4F82-AF1F-A4CD1C54A02A}" type="presParOf" srcId="{6A0F16DA-0CB4-4649-8BAC-B92B514B761B}" destId="{22C2525F-E2C5-477E-8760-2CCA01E8BE43}" srcOrd="3" destOrd="0" presId="urn:microsoft.com/office/officeart/2005/8/layout/hList7"/>
    <dgm:cxn modelId="{E1FB7903-1AD4-449F-B575-4C844090A521}" type="presParOf" srcId="{9A376593-CF4C-4E43-90CF-27348C9EFC38}" destId="{D698F55A-2DA4-4615-A61F-DB36ABE22E6F}" srcOrd="5" destOrd="0" presId="urn:microsoft.com/office/officeart/2005/8/layout/hList7"/>
    <dgm:cxn modelId="{415B8289-5F64-4AFF-A01F-973D495A53A0}" type="presParOf" srcId="{9A376593-CF4C-4E43-90CF-27348C9EFC38}" destId="{25C018E2-1E9F-40DE-91D5-B745CF8418D7}" srcOrd="6" destOrd="0" presId="urn:microsoft.com/office/officeart/2005/8/layout/hList7"/>
    <dgm:cxn modelId="{21FDA5B9-7D2C-4C30-9274-4E6FC0A9F733}" type="presParOf" srcId="{25C018E2-1E9F-40DE-91D5-B745CF8418D7}" destId="{9024D677-7A9F-4B02-9F3B-7FFD03715846}" srcOrd="0" destOrd="0" presId="urn:microsoft.com/office/officeart/2005/8/layout/hList7"/>
    <dgm:cxn modelId="{0A748701-67FE-49DB-9ABA-4377FA7B216C}" type="presParOf" srcId="{25C018E2-1E9F-40DE-91D5-B745CF8418D7}" destId="{5B5181FB-4516-4C6A-B939-C78ADFE9E2F5}" srcOrd="1" destOrd="0" presId="urn:microsoft.com/office/officeart/2005/8/layout/hList7"/>
    <dgm:cxn modelId="{42844544-9AC9-4A68-AD85-5282A1D11477}" type="presParOf" srcId="{25C018E2-1E9F-40DE-91D5-B745CF8418D7}" destId="{7B3B4196-2450-4938-927A-4AA1EC332842}" srcOrd="2" destOrd="0" presId="urn:microsoft.com/office/officeart/2005/8/layout/hList7"/>
    <dgm:cxn modelId="{E09261FB-2236-4A86-87AF-BAD986A360B1}" type="presParOf" srcId="{25C018E2-1E9F-40DE-91D5-B745CF8418D7}" destId="{28CCBB7A-3A05-46DF-98F7-098326AAAFD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A81005-4168-45DB-A553-D782D6FCBAD4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EA8A1F0E-F8C5-412A-885B-7E659125DF8E}">
      <dgm:prSet phldrT="[Текст]"/>
      <dgm:spPr/>
      <dgm:t>
        <a:bodyPr/>
        <a:lstStyle/>
        <a:p>
          <a:r>
            <a:rPr lang="uk-UA" dirty="0" smtClean="0"/>
            <a:t>створенні психолого-педагогічних засад новітньої системи шкільної наскрізної </a:t>
          </a:r>
          <a:r>
            <a:rPr lang="uk-UA" dirty="0" err="1" smtClean="0"/>
            <a:t>медіаосвіти</a:t>
          </a:r>
          <a:r>
            <a:rPr lang="uk-UA" dirty="0" smtClean="0"/>
            <a:t>, що відповідає викликам сучасного суспільства</a:t>
          </a:r>
          <a:endParaRPr lang="ru-RU" dirty="0"/>
        </a:p>
      </dgm:t>
    </dgm:pt>
    <dgm:pt modelId="{642A3F88-F7C3-47ED-A21F-B3CE928F68C7}" type="parTrans" cxnId="{42CC1112-F03C-4261-9075-C5B2882F6A3D}">
      <dgm:prSet/>
      <dgm:spPr/>
      <dgm:t>
        <a:bodyPr/>
        <a:lstStyle/>
        <a:p>
          <a:endParaRPr lang="ru-RU"/>
        </a:p>
      </dgm:t>
    </dgm:pt>
    <dgm:pt modelId="{928D873E-09A6-4C3B-8BC0-CD5B1631DD1F}" type="sibTrans" cxnId="{42CC1112-F03C-4261-9075-C5B2882F6A3D}">
      <dgm:prSet/>
      <dgm:spPr/>
      <dgm:t>
        <a:bodyPr/>
        <a:lstStyle/>
        <a:p>
          <a:endParaRPr lang="ru-RU"/>
        </a:p>
      </dgm:t>
    </dgm:pt>
    <dgm:pt modelId="{8113D7E0-DCCE-42FD-A7B3-B4D5A103FE9D}">
      <dgm:prSet phldrT="[Текст]"/>
      <dgm:spPr/>
      <dgm:t>
        <a:bodyPr/>
        <a:lstStyle/>
        <a:p>
          <a:r>
            <a:rPr lang="uk-UA" dirty="0" smtClean="0"/>
            <a:t>розробленні інноваційних технологій наскрізної </a:t>
          </a:r>
          <a:r>
            <a:rPr lang="uk-UA" dirty="0" err="1" smtClean="0"/>
            <a:t>медіаосвіти</a:t>
          </a:r>
          <a:r>
            <a:rPr lang="uk-UA" dirty="0" smtClean="0"/>
            <a:t>, які базуються на вітчизняній моделі</a:t>
          </a:r>
          <a:endParaRPr lang="ru-RU" dirty="0"/>
        </a:p>
      </dgm:t>
    </dgm:pt>
    <dgm:pt modelId="{3F25115A-CBB4-4B92-A02A-B43B5464CC9A}" type="parTrans" cxnId="{5639B2E1-F8A2-4A4D-82EF-458E9DB384E8}">
      <dgm:prSet/>
      <dgm:spPr/>
      <dgm:t>
        <a:bodyPr/>
        <a:lstStyle/>
        <a:p>
          <a:endParaRPr lang="ru-RU"/>
        </a:p>
      </dgm:t>
    </dgm:pt>
    <dgm:pt modelId="{D7DF0042-951C-4CAA-BDAE-92CB41C50734}" type="sibTrans" cxnId="{5639B2E1-F8A2-4A4D-82EF-458E9DB384E8}">
      <dgm:prSet/>
      <dgm:spPr/>
      <dgm:t>
        <a:bodyPr/>
        <a:lstStyle/>
        <a:p>
          <a:endParaRPr lang="ru-RU"/>
        </a:p>
      </dgm:t>
    </dgm:pt>
    <dgm:pt modelId="{89C5A601-1E97-4983-8022-0B5AC970F0A5}">
      <dgm:prSet phldrT="[Текст]"/>
      <dgm:spPr/>
      <dgm:t>
        <a:bodyPr/>
        <a:lstStyle/>
        <a:p>
          <a:r>
            <a:rPr lang="uk-UA" dirty="0" smtClean="0"/>
            <a:t>участь у підготовці авторських програм, методичних рекомендацій, підручників і посібників, які складатимуть основу цілісної системи психолого-педагогічних технологій розвитку </a:t>
          </a:r>
          <a:r>
            <a:rPr lang="uk-UA" dirty="0" err="1" smtClean="0"/>
            <a:t>медіаосвіченості</a:t>
          </a:r>
          <a:r>
            <a:rPr lang="uk-UA" dirty="0" smtClean="0"/>
            <a:t> учнів</a:t>
          </a:r>
          <a:endParaRPr lang="ru-RU" dirty="0"/>
        </a:p>
      </dgm:t>
    </dgm:pt>
    <dgm:pt modelId="{E03D5D10-6FB6-4B24-9DA8-AFBFCCF1B65A}" type="parTrans" cxnId="{990665A8-45CE-4FB3-9782-7B0D3DDF090C}">
      <dgm:prSet/>
      <dgm:spPr/>
      <dgm:t>
        <a:bodyPr/>
        <a:lstStyle/>
        <a:p>
          <a:endParaRPr lang="ru-RU"/>
        </a:p>
      </dgm:t>
    </dgm:pt>
    <dgm:pt modelId="{90D0192E-78DC-4E7B-B31A-BC14A5EEC84A}" type="sibTrans" cxnId="{990665A8-45CE-4FB3-9782-7B0D3DDF090C}">
      <dgm:prSet/>
      <dgm:spPr/>
      <dgm:t>
        <a:bodyPr/>
        <a:lstStyle/>
        <a:p>
          <a:endParaRPr lang="ru-RU"/>
        </a:p>
      </dgm:t>
    </dgm:pt>
    <dgm:pt modelId="{1406245A-4F0B-41EC-A3C4-4F554CBFCEDD}">
      <dgm:prSet/>
      <dgm:spPr/>
      <dgm:t>
        <a:bodyPr/>
        <a:lstStyle/>
        <a:p>
          <a:r>
            <a:rPr lang="uk-UA" dirty="0" smtClean="0"/>
            <a:t>визначенні умов і способів підготовки дитини та молоді до ефективної взаємодії із світом медіа</a:t>
          </a:r>
          <a:endParaRPr lang="ru-RU" dirty="0"/>
        </a:p>
      </dgm:t>
    </dgm:pt>
    <dgm:pt modelId="{6BE1AC5D-51E4-4F62-BAD6-32EFD9799313}" type="parTrans" cxnId="{D9D08813-9B94-41DA-B217-7F24D4DABF51}">
      <dgm:prSet/>
      <dgm:spPr/>
      <dgm:t>
        <a:bodyPr/>
        <a:lstStyle/>
        <a:p>
          <a:endParaRPr lang="ru-RU"/>
        </a:p>
      </dgm:t>
    </dgm:pt>
    <dgm:pt modelId="{46722049-9373-474F-85B4-B535E9BBF8B3}" type="sibTrans" cxnId="{D9D08813-9B94-41DA-B217-7F24D4DABF51}">
      <dgm:prSet/>
      <dgm:spPr/>
      <dgm:t>
        <a:bodyPr/>
        <a:lstStyle/>
        <a:p>
          <a:endParaRPr lang="ru-RU"/>
        </a:p>
      </dgm:t>
    </dgm:pt>
    <dgm:pt modelId="{38897642-DE1C-4968-A772-B164667109CA}" type="pres">
      <dgm:prSet presAssocID="{F2A81005-4168-45DB-A553-D782D6FCBAD4}" presName="linearFlow" presStyleCnt="0">
        <dgm:presLayoutVars>
          <dgm:dir/>
          <dgm:resizeHandles val="exact"/>
        </dgm:presLayoutVars>
      </dgm:prSet>
      <dgm:spPr/>
    </dgm:pt>
    <dgm:pt modelId="{5C5E0BB1-386E-4EC8-986B-2BB7D6DB490D}" type="pres">
      <dgm:prSet presAssocID="{EA8A1F0E-F8C5-412A-885B-7E659125DF8E}" presName="composite" presStyleCnt="0"/>
      <dgm:spPr/>
    </dgm:pt>
    <dgm:pt modelId="{49E78DDD-6EBD-4E34-8BFF-22AE96A77D6A}" type="pres">
      <dgm:prSet presAssocID="{EA8A1F0E-F8C5-412A-885B-7E659125DF8E}" presName="imgShp" presStyleLbl="fgImgPlace1" presStyleIdx="0" presStyleCnt="4" custLinFactX="-5758" custLinFactNeighborX="-100000" custLinFactNeighborY="-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AC0A9D-BA04-407F-AD2E-BEA6EE39CA06}" type="pres">
      <dgm:prSet presAssocID="{EA8A1F0E-F8C5-412A-885B-7E659125DF8E}" presName="txShp" presStyleLbl="node1" presStyleIdx="0" presStyleCnt="4" custScaleX="121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823C0-8050-47E8-9BC7-F3AEAE7D3D94}" type="pres">
      <dgm:prSet presAssocID="{928D873E-09A6-4C3B-8BC0-CD5B1631DD1F}" presName="spacing" presStyleCnt="0"/>
      <dgm:spPr/>
    </dgm:pt>
    <dgm:pt modelId="{B4637F14-18E4-4DD9-9D39-75AA6B2238D4}" type="pres">
      <dgm:prSet presAssocID="{8113D7E0-DCCE-42FD-A7B3-B4D5A103FE9D}" presName="composite" presStyleCnt="0"/>
      <dgm:spPr/>
    </dgm:pt>
    <dgm:pt modelId="{1C860B81-FF64-4233-ABBB-84FA2D798409}" type="pres">
      <dgm:prSet presAssocID="{8113D7E0-DCCE-42FD-A7B3-B4D5A103FE9D}" presName="imgShp" presStyleLbl="fgImgPlace1" presStyleIdx="1" presStyleCnt="4" custLinFactX="-5758" custLinFactNeighborX="-100000" custLinFactNeighborY="-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271D69-DDB6-40AD-A62F-CDD5F8955962}" type="pres">
      <dgm:prSet presAssocID="{8113D7E0-DCCE-42FD-A7B3-B4D5A103FE9D}" presName="txShp" presStyleLbl="node1" presStyleIdx="1" presStyleCnt="4" custScaleX="121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0C302-88B7-4580-B657-1B865D2C4DA5}" type="pres">
      <dgm:prSet presAssocID="{D7DF0042-951C-4CAA-BDAE-92CB41C50734}" presName="spacing" presStyleCnt="0"/>
      <dgm:spPr/>
    </dgm:pt>
    <dgm:pt modelId="{3414EE6E-6C74-4EDA-BDCE-FE73F43F6C78}" type="pres">
      <dgm:prSet presAssocID="{1406245A-4F0B-41EC-A3C4-4F554CBFCEDD}" presName="composite" presStyleCnt="0"/>
      <dgm:spPr/>
    </dgm:pt>
    <dgm:pt modelId="{009C4644-1F12-4CD9-AD65-B8A3E6F4DBA2}" type="pres">
      <dgm:prSet presAssocID="{1406245A-4F0B-41EC-A3C4-4F554CBFCEDD}" presName="imgShp" presStyleLbl="fgImgPlace1" presStyleIdx="2" presStyleCnt="4" custLinFactX="-5758" custLinFactNeighborX="-100000" custLinFactNeighborY="-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A2B968-74B4-40E5-AE4B-49C63FB8B5FA}" type="pres">
      <dgm:prSet presAssocID="{1406245A-4F0B-41EC-A3C4-4F554CBFCEDD}" presName="txShp" presStyleLbl="node1" presStyleIdx="2" presStyleCnt="4" custScaleX="121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374D1-0C78-44CF-B563-DF4CDD0F62EE}" type="pres">
      <dgm:prSet presAssocID="{46722049-9373-474F-85B4-B535E9BBF8B3}" presName="spacing" presStyleCnt="0"/>
      <dgm:spPr/>
    </dgm:pt>
    <dgm:pt modelId="{6DBAE243-8554-43D1-8625-430A22D0D30A}" type="pres">
      <dgm:prSet presAssocID="{89C5A601-1E97-4983-8022-0B5AC970F0A5}" presName="composite" presStyleCnt="0"/>
      <dgm:spPr/>
    </dgm:pt>
    <dgm:pt modelId="{E96296D1-E360-472A-B741-841CE47B2B9A}" type="pres">
      <dgm:prSet presAssocID="{89C5A601-1E97-4983-8022-0B5AC970F0A5}" presName="imgShp" presStyleLbl="fgImgPlace1" presStyleIdx="3" presStyleCnt="4" custLinFactX="-5758" custLinFactNeighborX="-100000" custLinFactNeighborY="-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8A28661-B49B-44FA-89C3-37E51F2FE1B5}" type="pres">
      <dgm:prSet presAssocID="{89C5A601-1E97-4983-8022-0B5AC970F0A5}" presName="txShp" presStyleLbl="node1" presStyleIdx="3" presStyleCnt="4" custScaleX="121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86DA5F-E85F-4ED0-9607-81CFA01FECA8}" type="presOf" srcId="{89C5A601-1E97-4983-8022-0B5AC970F0A5}" destId="{98A28661-B49B-44FA-89C3-37E51F2FE1B5}" srcOrd="0" destOrd="0" presId="urn:microsoft.com/office/officeart/2005/8/layout/vList3"/>
    <dgm:cxn modelId="{990665A8-45CE-4FB3-9782-7B0D3DDF090C}" srcId="{F2A81005-4168-45DB-A553-D782D6FCBAD4}" destId="{89C5A601-1E97-4983-8022-0B5AC970F0A5}" srcOrd="3" destOrd="0" parTransId="{E03D5D10-6FB6-4B24-9DA8-AFBFCCF1B65A}" sibTransId="{90D0192E-78DC-4E7B-B31A-BC14A5EEC84A}"/>
    <dgm:cxn modelId="{231EA9DA-B382-43AC-89AB-3A942F2BD10A}" type="presOf" srcId="{EA8A1F0E-F8C5-412A-885B-7E659125DF8E}" destId="{C6AC0A9D-BA04-407F-AD2E-BEA6EE39CA06}" srcOrd="0" destOrd="0" presId="urn:microsoft.com/office/officeart/2005/8/layout/vList3"/>
    <dgm:cxn modelId="{E1DAC70F-1826-40D7-A1A3-0E74C0E8CAEF}" type="presOf" srcId="{1406245A-4F0B-41EC-A3C4-4F554CBFCEDD}" destId="{C2A2B968-74B4-40E5-AE4B-49C63FB8B5FA}" srcOrd="0" destOrd="0" presId="urn:microsoft.com/office/officeart/2005/8/layout/vList3"/>
    <dgm:cxn modelId="{5639B2E1-F8A2-4A4D-82EF-458E9DB384E8}" srcId="{F2A81005-4168-45DB-A553-D782D6FCBAD4}" destId="{8113D7E0-DCCE-42FD-A7B3-B4D5A103FE9D}" srcOrd="1" destOrd="0" parTransId="{3F25115A-CBB4-4B92-A02A-B43B5464CC9A}" sibTransId="{D7DF0042-951C-4CAA-BDAE-92CB41C50734}"/>
    <dgm:cxn modelId="{74C95534-198B-48E9-AAE2-BB8CA89A339A}" type="presOf" srcId="{F2A81005-4168-45DB-A553-D782D6FCBAD4}" destId="{38897642-DE1C-4968-A772-B164667109CA}" srcOrd="0" destOrd="0" presId="urn:microsoft.com/office/officeart/2005/8/layout/vList3"/>
    <dgm:cxn modelId="{D9D08813-9B94-41DA-B217-7F24D4DABF51}" srcId="{F2A81005-4168-45DB-A553-D782D6FCBAD4}" destId="{1406245A-4F0B-41EC-A3C4-4F554CBFCEDD}" srcOrd="2" destOrd="0" parTransId="{6BE1AC5D-51E4-4F62-BAD6-32EFD9799313}" sibTransId="{46722049-9373-474F-85B4-B535E9BBF8B3}"/>
    <dgm:cxn modelId="{74875A32-D515-4656-ACB4-6BA547155093}" type="presOf" srcId="{8113D7E0-DCCE-42FD-A7B3-B4D5A103FE9D}" destId="{5A271D69-DDB6-40AD-A62F-CDD5F8955962}" srcOrd="0" destOrd="0" presId="urn:microsoft.com/office/officeart/2005/8/layout/vList3"/>
    <dgm:cxn modelId="{42CC1112-F03C-4261-9075-C5B2882F6A3D}" srcId="{F2A81005-4168-45DB-A553-D782D6FCBAD4}" destId="{EA8A1F0E-F8C5-412A-885B-7E659125DF8E}" srcOrd="0" destOrd="0" parTransId="{642A3F88-F7C3-47ED-A21F-B3CE928F68C7}" sibTransId="{928D873E-09A6-4C3B-8BC0-CD5B1631DD1F}"/>
    <dgm:cxn modelId="{A0CC7BAF-CC5D-4E93-B9C3-BAF0EADAF4C1}" type="presParOf" srcId="{38897642-DE1C-4968-A772-B164667109CA}" destId="{5C5E0BB1-386E-4EC8-986B-2BB7D6DB490D}" srcOrd="0" destOrd="0" presId="urn:microsoft.com/office/officeart/2005/8/layout/vList3"/>
    <dgm:cxn modelId="{41749500-3080-422D-BAA0-4DF8FC2888D1}" type="presParOf" srcId="{5C5E0BB1-386E-4EC8-986B-2BB7D6DB490D}" destId="{49E78DDD-6EBD-4E34-8BFF-22AE96A77D6A}" srcOrd="0" destOrd="0" presId="urn:microsoft.com/office/officeart/2005/8/layout/vList3"/>
    <dgm:cxn modelId="{621BBB58-1532-46A2-976C-ED5AE24DAB78}" type="presParOf" srcId="{5C5E0BB1-386E-4EC8-986B-2BB7D6DB490D}" destId="{C6AC0A9D-BA04-407F-AD2E-BEA6EE39CA06}" srcOrd="1" destOrd="0" presId="urn:microsoft.com/office/officeart/2005/8/layout/vList3"/>
    <dgm:cxn modelId="{FEA79FAE-D4F1-458B-89B7-9B71F61646E9}" type="presParOf" srcId="{38897642-DE1C-4968-A772-B164667109CA}" destId="{634823C0-8050-47E8-9BC7-F3AEAE7D3D94}" srcOrd="1" destOrd="0" presId="urn:microsoft.com/office/officeart/2005/8/layout/vList3"/>
    <dgm:cxn modelId="{C25D19B6-1F8A-4282-8754-423FC854D598}" type="presParOf" srcId="{38897642-DE1C-4968-A772-B164667109CA}" destId="{B4637F14-18E4-4DD9-9D39-75AA6B2238D4}" srcOrd="2" destOrd="0" presId="urn:microsoft.com/office/officeart/2005/8/layout/vList3"/>
    <dgm:cxn modelId="{B547DFBA-3DF9-4307-A438-53C152562C1F}" type="presParOf" srcId="{B4637F14-18E4-4DD9-9D39-75AA6B2238D4}" destId="{1C860B81-FF64-4233-ABBB-84FA2D798409}" srcOrd="0" destOrd="0" presId="urn:microsoft.com/office/officeart/2005/8/layout/vList3"/>
    <dgm:cxn modelId="{120D4D40-18C2-4D4A-9F0D-AE55109E8D85}" type="presParOf" srcId="{B4637F14-18E4-4DD9-9D39-75AA6B2238D4}" destId="{5A271D69-DDB6-40AD-A62F-CDD5F8955962}" srcOrd="1" destOrd="0" presId="urn:microsoft.com/office/officeart/2005/8/layout/vList3"/>
    <dgm:cxn modelId="{D16F891D-DE16-4AB0-BF93-A1F21753F298}" type="presParOf" srcId="{38897642-DE1C-4968-A772-B164667109CA}" destId="{0F10C302-88B7-4580-B657-1B865D2C4DA5}" srcOrd="3" destOrd="0" presId="urn:microsoft.com/office/officeart/2005/8/layout/vList3"/>
    <dgm:cxn modelId="{B9FE5A40-C227-4302-8E40-BB6349DEDD46}" type="presParOf" srcId="{38897642-DE1C-4968-A772-B164667109CA}" destId="{3414EE6E-6C74-4EDA-BDCE-FE73F43F6C78}" srcOrd="4" destOrd="0" presId="urn:microsoft.com/office/officeart/2005/8/layout/vList3"/>
    <dgm:cxn modelId="{BEDD812E-CA1C-4EE6-B463-30C4491FB491}" type="presParOf" srcId="{3414EE6E-6C74-4EDA-BDCE-FE73F43F6C78}" destId="{009C4644-1F12-4CD9-AD65-B8A3E6F4DBA2}" srcOrd="0" destOrd="0" presId="urn:microsoft.com/office/officeart/2005/8/layout/vList3"/>
    <dgm:cxn modelId="{CA2C72E4-51A5-4B40-A0EF-AA7A482B68E6}" type="presParOf" srcId="{3414EE6E-6C74-4EDA-BDCE-FE73F43F6C78}" destId="{C2A2B968-74B4-40E5-AE4B-49C63FB8B5FA}" srcOrd="1" destOrd="0" presId="urn:microsoft.com/office/officeart/2005/8/layout/vList3"/>
    <dgm:cxn modelId="{3BD60422-972B-4551-ADA0-87E7B80B9077}" type="presParOf" srcId="{38897642-DE1C-4968-A772-B164667109CA}" destId="{365374D1-0C78-44CF-B563-DF4CDD0F62EE}" srcOrd="5" destOrd="0" presId="urn:microsoft.com/office/officeart/2005/8/layout/vList3"/>
    <dgm:cxn modelId="{45658283-6EE0-4292-A4E1-CE6C26D6F8A7}" type="presParOf" srcId="{38897642-DE1C-4968-A772-B164667109CA}" destId="{6DBAE243-8554-43D1-8625-430A22D0D30A}" srcOrd="6" destOrd="0" presId="urn:microsoft.com/office/officeart/2005/8/layout/vList3"/>
    <dgm:cxn modelId="{B23EC599-6E49-46B3-8B6F-499AC92B2B84}" type="presParOf" srcId="{6DBAE243-8554-43D1-8625-430A22D0D30A}" destId="{E96296D1-E360-472A-B741-841CE47B2B9A}" srcOrd="0" destOrd="0" presId="urn:microsoft.com/office/officeart/2005/8/layout/vList3"/>
    <dgm:cxn modelId="{5C74F513-60FD-4D79-83C9-9BF0F17F60BC}" type="presParOf" srcId="{6DBAE243-8554-43D1-8625-430A22D0D30A}" destId="{98A28661-B49B-44FA-89C3-37E51F2FE1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4057F2-72AE-48F6-B163-C611B9682ED3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555D37B-61B1-4107-8A84-7A116D4628B7}">
      <dgm:prSet phldrT="[Текст]"/>
      <dgm:spPr/>
      <dgm:t>
        <a:bodyPr/>
        <a:lstStyle/>
        <a:p>
          <a:r>
            <a:rPr lang="uk-UA" dirty="0" smtClean="0"/>
            <a:t>перевірка результативності та визначення умов ефективного застосування системи шкільної </a:t>
          </a:r>
          <a:r>
            <a:rPr lang="uk-UA" dirty="0" err="1" smtClean="0"/>
            <a:t>медіаосвіти</a:t>
          </a:r>
          <a:r>
            <a:rPr lang="uk-UA" dirty="0" smtClean="0"/>
            <a:t> на основі принципів наскрізного навчання в НВП</a:t>
          </a:r>
          <a:endParaRPr lang="ru-RU" dirty="0"/>
        </a:p>
      </dgm:t>
    </dgm:pt>
    <dgm:pt modelId="{D00FAA98-BEA7-46DD-83C9-4420811DE120}" type="parTrans" cxnId="{03EBD51E-7F6F-4287-A3E3-95FB3A172A7B}">
      <dgm:prSet/>
      <dgm:spPr/>
      <dgm:t>
        <a:bodyPr/>
        <a:lstStyle/>
        <a:p>
          <a:endParaRPr lang="ru-RU"/>
        </a:p>
      </dgm:t>
    </dgm:pt>
    <dgm:pt modelId="{FD8A191D-BB4E-4915-B5D3-2F2544FD0451}" type="sibTrans" cxnId="{03EBD51E-7F6F-4287-A3E3-95FB3A172A7B}">
      <dgm:prSet/>
      <dgm:spPr/>
      <dgm:t>
        <a:bodyPr/>
        <a:lstStyle/>
        <a:p>
          <a:endParaRPr lang="ru-RU"/>
        </a:p>
      </dgm:t>
    </dgm:pt>
    <dgm:pt modelId="{69A60C05-926E-4DBD-8301-9EB08B4763F8}">
      <dgm:prSet phldrT="[Текст]"/>
      <dgm:spPr/>
      <dgm:t>
        <a:bodyPr/>
        <a:lstStyle/>
        <a:p>
          <a:r>
            <a:rPr lang="uk-UA" dirty="0" smtClean="0"/>
            <a:t>апробація навчальних програм, науково-методичного забезпечення та створення умов для впровадження наскрізної </a:t>
          </a:r>
          <a:r>
            <a:rPr lang="uk-UA" dirty="0" err="1" smtClean="0"/>
            <a:t>медіаосвіти</a:t>
          </a:r>
          <a:r>
            <a:rPr lang="uk-UA" dirty="0" smtClean="0"/>
            <a:t> в НВП ЗНЗ</a:t>
          </a:r>
          <a:endParaRPr lang="ru-RU" dirty="0"/>
        </a:p>
      </dgm:t>
    </dgm:pt>
    <dgm:pt modelId="{0BEEE7BA-19B7-49DE-B8D7-F412A1C32A2F}" type="parTrans" cxnId="{62CDA7E2-1012-4BEA-A8A1-ED00B6E14FDF}">
      <dgm:prSet/>
      <dgm:spPr/>
      <dgm:t>
        <a:bodyPr/>
        <a:lstStyle/>
        <a:p>
          <a:endParaRPr lang="ru-RU"/>
        </a:p>
      </dgm:t>
    </dgm:pt>
    <dgm:pt modelId="{FF14C056-8DC0-4D59-848D-22C8C425123B}" type="sibTrans" cxnId="{62CDA7E2-1012-4BEA-A8A1-ED00B6E14FDF}">
      <dgm:prSet/>
      <dgm:spPr/>
      <dgm:t>
        <a:bodyPr/>
        <a:lstStyle/>
        <a:p>
          <a:endParaRPr lang="ru-RU"/>
        </a:p>
      </dgm:t>
    </dgm:pt>
    <dgm:pt modelId="{0B8C6D82-22BB-415B-A279-BE5163E1D201}" type="pres">
      <dgm:prSet presAssocID="{8B4057F2-72AE-48F6-B163-C611B9682ED3}" presName="Name0" presStyleCnt="0">
        <dgm:presLayoutVars>
          <dgm:dir/>
          <dgm:resizeHandles val="exact"/>
        </dgm:presLayoutVars>
      </dgm:prSet>
      <dgm:spPr/>
    </dgm:pt>
    <dgm:pt modelId="{4AFFAF37-1F8F-4697-9FCB-B3B58A02B3AC}" type="pres">
      <dgm:prSet presAssocID="{B555D37B-61B1-4107-8A84-7A116D4628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12D30-F33B-4B0C-B239-56D28F94786B}" type="pres">
      <dgm:prSet presAssocID="{FD8A191D-BB4E-4915-B5D3-2F2544FD0451}" presName="sibTrans" presStyleLbl="sibTrans2D1" presStyleIdx="0" presStyleCnt="1"/>
      <dgm:spPr/>
    </dgm:pt>
    <dgm:pt modelId="{8208427B-7080-4FBF-B341-F199EE78D093}" type="pres">
      <dgm:prSet presAssocID="{FD8A191D-BB4E-4915-B5D3-2F2544FD0451}" presName="connectorText" presStyleLbl="sibTrans2D1" presStyleIdx="0" presStyleCnt="1"/>
      <dgm:spPr/>
    </dgm:pt>
    <dgm:pt modelId="{FB8DEC1C-73F3-45BC-B672-73D881150B75}" type="pres">
      <dgm:prSet presAssocID="{69A60C05-926E-4DBD-8301-9EB08B4763F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714D2F-70B1-40F0-A548-A3D2B0DE832F}" type="presOf" srcId="{B555D37B-61B1-4107-8A84-7A116D4628B7}" destId="{4AFFAF37-1F8F-4697-9FCB-B3B58A02B3AC}" srcOrd="0" destOrd="0" presId="urn:microsoft.com/office/officeart/2005/8/layout/process1"/>
    <dgm:cxn modelId="{A9DA7B67-B75F-4E90-B52A-412D6535E21B}" type="presOf" srcId="{8B4057F2-72AE-48F6-B163-C611B9682ED3}" destId="{0B8C6D82-22BB-415B-A279-BE5163E1D201}" srcOrd="0" destOrd="0" presId="urn:microsoft.com/office/officeart/2005/8/layout/process1"/>
    <dgm:cxn modelId="{E934B865-66C9-4166-8451-F8264954391E}" type="presOf" srcId="{FD8A191D-BB4E-4915-B5D3-2F2544FD0451}" destId="{8208427B-7080-4FBF-B341-F199EE78D093}" srcOrd="1" destOrd="0" presId="urn:microsoft.com/office/officeart/2005/8/layout/process1"/>
    <dgm:cxn modelId="{BEF8669F-9D48-42D1-8418-6686CD85B7C9}" type="presOf" srcId="{FD8A191D-BB4E-4915-B5D3-2F2544FD0451}" destId="{74112D30-F33B-4B0C-B239-56D28F94786B}" srcOrd="0" destOrd="0" presId="urn:microsoft.com/office/officeart/2005/8/layout/process1"/>
    <dgm:cxn modelId="{44BEDE1E-5F43-4BD2-9930-6792977C01AE}" type="presOf" srcId="{69A60C05-926E-4DBD-8301-9EB08B4763F8}" destId="{FB8DEC1C-73F3-45BC-B672-73D881150B75}" srcOrd="0" destOrd="0" presId="urn:microsoft.com/office/officeart/2005/8/layout/process1"/>
    <dgm:cxn modelId="{03EBD51E-7F6F-4287-A3E3-95FB3A172A7B}" srcId="{8B4057F2-72AE-48F6-B163-C611B9682ED3}" destId="{B555D37B-61B1-4107-8A84-7A116D4628B7}" srcOrd="0" destOrd="0" parTransId="{D00FAA98-BEA7-46DD-83C9-4420811DE120}" sibTransId="{FD8A191D-BB4E-4915-B5D3-2F2544FD0451}"/>
    <dgm:cxn modelId="{62CDA7E2-1012-4BEA-A8A1-ED00B6E14FDF}" srcId="{8B4057F2-72AE-48F6-B163-C611B9682ED3}" destId="{69A60C05-926E-4DBD-8301-9EB08B4763F8}" srcOrd="1" destOrd="0" parTransId="{0BEEE7BA-19B7-49DE-B8D7-F412A1C32A2F}" sibTransId="{FF14C056-8DC0-4D59-848D-22C8C425123B}"/>
    <dgm:cxn modelId="{B73BF017-1B1F-4CA4-8494-B5084928CE82}" type="presParOf" srcId="{0B8C6D82-22BB-415B-A279-BE5163E1D201}" destId="{4AFFAF37-1F8F-4697-9FCB-B3B58A02B3AC}" srcOrd="0" destOrd="0" presId="urn:microsoft.com/office/officeart/2005/8/layout/process1"/>
    <dgm:cxn modelId="{A6FFD09B-EA65-4A57-965F-A3B9D0B17E06}" type="presParOf" srcId="{0B8C6D82-22BB-415B-A279-BE5163E1D201}" destId="{74112D30-F33B-4B0C-B239-56D28F94786B}" srcOrd="1" destOrd="0" presId="urn:microsoft.com/office/officeart/2005/8/layout/process1"/>
    <dgm:cxn modelId="{FC01E1D5-BF56-4F8C-B009-1F470A7A0F42}" type="presParOf" srcId="{74112D30-F33B-4B0C-B239-56D28F94786B}" destId="{8208427B-7080-4FBF-B341-F199EE78D093}" srcOrd="0" destOrd="0" presId="urn:microsoft.com/office/officeart/2005/8/layout/process1"/>
    <dgm:cxn modelId="{20FE0351-822A-4E0D-AADD-654228719C5D}" type="presParOf" srcId="{0B8C6D82-22BB-415B-A279-BE5163E1D201}" destId="{FB8DEC1C-73F3-45BC-B672-73D881150B7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A9778E-A0D4-451F-BC1C-872F142809A0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7A15B124-B843-48D4-B170-7940834EDD56}">
      <dgm:prSet phldrT="[Текст]"/>
      <dgm:spPr/>
      <dgm:t>
        <a:bodyPr/>
        <a:lstStyle/>
        <a:p>
          <a:r>
            <a:rPr lang="uk-UA" dirty="0" smtClean="0">
              <a:solidFill>
                <a:srgbClr val="7030A0"/>
              </a:solidFill>
            </a:rPr>
            <a:t>розвиток в учнів усіх вікових категорій особистісної медіакультури і забезпечення їх підготовки до ефективної взаємодії із сучасним інформаційним середовищем</a:t>
          </a:r>
          <a:endParaRPr lang="ru-RU" dirty="0">
            <a:solidFill>
              <a:srgbClr val="7030A0"/>
            </a:solidFill>
          </a:endParaRPr>
        </a:p>
      </dgm:t>
    </dgm:pt>
    <dgm:pt modelId="{27FDCB94-7CAF-4AE4-8CB8-50BD38C79C21}" type="parTrans" cxnId="{85A025CC-6AFA-4D76-BDEE-BCF03C1B374F}">
      <dgm:prSet/>
      <dgm:spPr/>
      <dgm:t>
        <a:bodyPr/>
        <a:lstStyle/>
        <a:p>
          <a:endParaRPr lang="ru-RU"/>
        </a:p>
      </dgm:t>
    </dgm:pt>
    <dgm:pt modelId="{0C2C0411-5066-499A-A1FC-1EE8522D810F}" type="sibTrans" cxnId="{85A025CC-6AFA-4D76-BDEE-BCF03C1B374F}">
      <dgm:prSet/>
      <dgm:spPr/>
      <dgm:t>
        <a:bodyPr/>
        <a:lstStyle/>
        <a:p>
          <a:endParaRPr lang="ru-RU"/>
        </a:p>
      </dgm:t>
    </dgm:pt>
    <dgm:pt modelId="{D67808B1-DB04-4D24-807C-2CD53AC8F45B}">
      <dgm:prSet phldrT="[Текст]"/>
      <dgm:spPr/>
      <dgm:t>
        <a:bodyPr/>
        <a:lstStyle/>
        <a:p>
          <a:r>
            <a:rPr lang="uk-UA" dirty="0" smtClean="0"/>
            <a:t>розроблення концепції розвитку шкільної системи </a:t>
          </a:r>
          <a:r>
            <a:rPr lang="uk-UA" dirty="0" err="1" smtClean="0"/>
            <a:t>медіаосвіти</a:t>
          </a:r>
          <a:r>
            <a:rPr lang="uk-UA" dirty="0" smtClean="0"/>
            <a:t> на основі принципів наскрізного навчання</a:t>
          </a:r>
          <a:endParaRPr lang="ru-RU" dirty="0"/>
        </a:p>
      </dgm:t>
    </dgm:pt>
    <dgm:pt modelId="{E506115D-C128-4442-A776-EE0EB5C69E44}" type="parTrans" cxnId="{1E1AC3FD-B505-4D7F-9D3D-6BBF5DF3A573}">
      <dgm:prSet/>
      <dgm:spPr/>
      <dgm:t>
        <a:bodyPr/>
        <a:lstStyle/>
        <a:p>
          <a:endParaRPr lang="ru-RU"/>
        </a:p>
      </dgm:t>
    </dgm:pt>
    <dgm:pt modelId="{2CEF9902-B364-4696-BC32-68B2DEDF9168}" type="sibTrans" cxnId="{1E1AC3FD-B505-4D7F-9D3D-6BBF5DF3A573}">
      <dgm:prSet/>
      <dgm:spPr/>
      <dgm:t>
        <a:bodyPr/>
        <a:lstStyle/>
        <a:p>
          <a:endParaRPr lang="ru-RU"/>
        </a:p>
      </dgm:t>
    </dgm:pt>
    <dgm:pt modelId="{7773AE0E-48CC-4D61-9BA1-8A590187CF24}">
      <dgm:prSet phldrT="[Текст]"/>
      <dgm:spPr/>
      <dgm:t>
        <a:bodyPr/>
        <a:lstStyle/>
        <a:p>
          <a:r>
            <a:rPr lang="uk-UA" dirty="0" smtClean="0"/>
            <a:t>узагальнення та поширення досвіду роботи з упровадження </a:t>
          </a:r>
          <a:r>
            <a:rPr lang="uk-UA" dirty="0" err="1" smtClean="0"/>
            <a:t>медіаосвіти</a:t>
          </a:r>
          <a:r>
            <a:rPr lang="uk-UA" dirty="0" smtClean="0"/>
            <a:t> на основі принципів наскрізного навчання у ЗНЗ</a:t>
          </a:r>
          <a:endParaRPr lang="ru-RU" dirty="0"/>
        </a:p>
      </dgm:t>
    </dgm:pt>
    <dgm:pt modelId="{4D0B3EA2-8969-47CC-876B-4CB58566F88A}" type="parTrans" cxnId="{D868A68F-A20C-40E6-8566-EDB281C4CAB9}">
      <dgm:prSet/>
      <dgm:spPr/>
      <dgm:t>
        <a:bodyPr/>
        <a:lstStyle/>
        <a:p>
          <a:endParaRPr lang="ru-RU"/>
        </a:p>
      </dgm:t>
    </dgm:pt>
    <dgm:pt modelId="{67F9A60B-5736-4270-9079-FCC1A87F76EC}" type="sibTrans" cxnId="{D868A68F-A20C-40E6-8566-EDB281C4CAB9}">
      <dgm:prSet/>
      <dgm:spPr/>
      <dgm:t>
        <a:bodyPr/>
        <a:lstStyle/>
        <a:p>
          <a:endParaRPr lang="ru-RU"/>
        </a:p>
      </dgm:t>
    </dgm:pt>
    <dgm:pt modelId="{00028706-AF8A-4596-A3BD-676170C91B47}" type="pres">
      <dgm:prSet presAssocID="{FCA9778E-A0D4-451F-BC1C-872F142809A0}" presName="Name0" presStyleCnt="0">
        <dgm:presLayoutVars>
          <dgm:dir/>
          <dgm:animLvl val="lvl"/>
          <dgm:resizeHandles val="exact"/>
        </dgm:presLayoutVars>
      </dgm:prSet>
      <dgm:spPr/>
    </dgm:pt>
    <dgm:pt modelId="{967AD178-E59A-4BB3-B73C-C8D2F697E71F}" type="pres">
      <dgm:prSet presAssocID="{7A15B124-B843-48D4-B170-7940834EDD56}" presName="Name8" presStyleCnt="0"/>
      <dgm:spPr/>
    </dgm:pt>
    <dgm:pt modelId="{4DA23FC0-4833-4119-B5AD-8E8505CE0E9D}" type="pres">
      <dgm:prSet presAssocID="{7A15B124-B843-48D4-B170-7940834EDD5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7DEBA-DD83-4E23-BDD0-9A093DB45C6E}" type="pres">
      <dgm:prSet presAssocID="{7A15B124-B843-48D4-B170-7940834EDD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39EA5-593A-4735-8826-2AEA527B65C5}" type="pres">
      <dgm:prSet presAssocID="{D67808B1-DB04-4D24-807C-2CD53AC8F45B}" presName="Name8" presStyleCnt="0"/>
      <dgm:spPr/>
    </dgm:pt>
    <dgm:pt modelId="{703182AB-36ED-41EC-BBC5-C285FB84B53F}" type="pres">
      <dgm:prSet presAssocID="{D67808B1-DB04-4D24-807C-2CD53AC8F45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4F7A9-9BDC-4ACC-A2A3-3B6C4603706B}" type="pres">
      <dgm:prSet presAssocID="{D67808B1-DB04-4D24-807C-2CD53AC8F4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148D9-E51A-47F7-B9D1-40BE6D6AD828}" type="pres">
      <dgm:prSet presAssocID="{7773AE0E-48CC-4D61-9BA1-8A590187CF24}" presName="Name8" presStyleCnt="0"/>
      <dgm:spPr/>
    </dgm:pt>
    <dgm:pt modelId="{ABF2771D-4806-4F2E-B5DB-E60C2811F2DD}" type="pres">
      <dgm:prSet presAssocID="{7773AE0E-48CC-4D61-9BA1-8A590187CF2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906FE-A46B-494C-BD24-4078438617D2}" type="pres">
      <dgm:prSet presAssocID="{7773AE0E-48CC-4D61-9BA1-8A590187CF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040C4E-D7BB-4D9D-9010-2FA67B57002E}" type="presOf" srcId="{7773AE0E-48CC-4D61-9BA1-8A590187CF24}" destId="{17B906FE-A46B-494C-BD24-4078438617D2}" srcOrd="1" destOrd="0" presId="urn:microsoft.com/office/officeart/2005/8/layout/pyramid1"/>
    <dgm:cxn modelId="{877DDE6C-D9B0-4D13-813F-64722C78D2E7}" type="presOf" srcId="{7A15B124-B843-48D4-B170-7940834EDD56}" destId="{10F7DEBA-DD83-4E23-BDD0-9A093DB45C6E}" srcOrd="1" destOrd="0" presId="urn:microsoft.com/office/officeart/2005/8/layout/pyramid1"/>
    <dgm:cxn modelId="{14046838-5853-4C3A-BD88-137CEF3129DD}" type="presOf" srcId="{D67808B1-DB04-4D24-807C-2CD53AC8F45B}" destId="{ADA4F7A9-9BDC-4ACC-A2A3-3B6C4603706B}" srcOrd="1" destOrd="0" presId="urn:microsoft.com/office/officeart/2005/8/layout/pyramid1"/>
    <dgm:cxn modelId="{D868A68F-A20C-40E6-8566-EDB281C4CAB9}" srcId="{FCA9778E-A0D4-451F-BC1C-872F142809A0}" destId="{7773AE0E-48CC-4D61-9BA1-8A590187CF24}" srcOrd="2" destOrd="0" parTransId="{4D0B3EA2-8969-47CC-876B-4CB58566F88A}" sibTransId="{67F9A60B-5736-4270-9079-FCC1A87F76EC}"/>
    <dgm:cxn modelId="{EB0A6B38-D78C-4A14-AFF3-7DB58F7613D5}" type="presOf" srcId="{7773AE0E-48CC-4D61-9BA1-8A590187CF24}" destId="{ABF2771D-4806-4F2E-B5DB-E60C2811F2DD}" srcOrd="0" destOrd="0" presId="urn:microsoft.com/office/officeart/2005/8/layout/pyramid1"/>
    <dgm:cxn modelId="{85A025CC-6AFA-4D76-BDEE-BCF03C1B374F}" srcId="{FCA9778E-A0D4-451F-BC1C-872F142809A0}" destId="{7A15B124-B843-48D4-B170-7940834EDD56}" srcOrd="0" destOrd="0" parTransId="{27FDCB94-7CAF-4AE4-8CB8-50BD38C79C21}" sibTransId="{0C2C0411-5066-499A-A1FC-1EE8522D810F}"/>
    <dgm:cxn modelId="{7B3A36AA-C07C-4B1B-B08E-3F292379DE76}" type="presOf" srcId="{FCA9778E-A0D4-451F-BC1C-872F142809A0}" destId="{00028706-AF8A-4596-A3BD-676170C91B47}" srcOrd="0" destOrd="0" presId="urn:microsoft.com/office/officeart/2005/8/layout/pyramid1"/>
    <dgm:cxn modelId="{CEB4A445-5413-490D-AAAD-65CDD17C6D62}" type="presOf" srcId="{D67808B1-DB04-4D24-807C-2CD53AC8F45B}" destId="{703182AB-36ED-41EC-BBC5-C285FB84B53F}" srcOrd="0" destOrd="0" presId="urn:microsoft.com/office/officeart/2005/8/layout/pyramid1"/>
    <dgm:cxn modelId="{1E1AC3FD-B505-4D7F-9D3D-6BBF5DF3A573}" srcId="{FCA9778E-A0D4-451F-BC1C-872F142809A0}" destId="{D67808B1-DB04-4D24-807C-2CD53AC8F45B}" srcOrd="1" destOrd="0" parTransId="{E506115D-C128-4442-A776-EE0EB5C69E44}" sibTransId="{2CEF9902-B364-4696-BC32-68B2DEDF9168}"/>
    <dgm:cxn modelId="{C0F5EB5A-12F7-4E07-B480-C6210E126F6D}" type="presOf" srcId="{7A15B124-B843-48D4-B170-7940834EDD56}" destId="{4DA23FC0-4833-4119-B5AD-8E8505CE0E9D}" srcOrd="0" destOrd="0" presId="urn:microsoft.com/office/officeart/2005/8/layout/pyramid1"/>
    <dgm:cxn modelId="{CC1CFE5A-F098-4BFF-8855-C127253B30E4}" type="presParOf" srcId="{00028706-AF8A-4596-A3BD-676170C91B47}" destId="{967AD178-E59A-4BB3-B73C-C8D2F697E71F}" srcOrd="0" destOrd="0" presId="urn:microsoft.com/office/officeart/2005/8/layout/pyramid1"/>
    <dgm:cxn modelId="{42391DD6-4A2A-435C-B572-D0ED6985327D}" type="presParOf" srcId="{967AD178-E59A-4BB3-B73C-C8D2F697E71F}" destId="{4DA23FC0-4833-4119-B5AD-8E8505CE0E9D}" srcOrd="0" destOrd="0" presId="urn:microsoft.com/office/officeart/2005/8/layout/pyramid1"/>
    <dgm:cxn modelId="{E0AF77BA-7E53-4B08-86A7-3D648755F701}" type="presParOf" srcId="{967AD178-E59A-4BB3-B73C-C8D2F697E71F}" destId="{10F7DEBA-DD83-4E23-BDD0-9A093DB45C6E}" srcOrd="1" destOrd="0" presId="urn:microsoft.com/office/officeart/2005/8/layout/pyramid1"/>
    <dgm:cxn modelId="{E3285971-EDA1-43E4-9288-559D14686839}" type="presParOf" srcId="{00028706-AF8A-4596-A3BD-676170C91B47}" destId="{B0139EA5-593A-4735-8826-2AEA527B65C5}" srcOrd="1" destOrd="0" presId="urn:microsoft.com/office/officeart/2005/8/layout/pyramid1"/>
    <dgm:cxn modelId="{107DCDF4-798C-47C7-AE89-ED161202EB2D}" type="presParOf" srcId="{B0139EA5-593A-4735-8826-2AEA527B65C5}" destId="{703182AB-36ED-41EC-BBC5-C285FB84B53F}" srcOrd="0" destOrd="0" presId="urn:microsoft.com/office/officeart/2005/8/layout/pyramid1"/>
    <dgm:cxn modelId="{43487557-0EF6-4373-8420-B48FDAD0E99F}" type="presParOf" srcId="{B0139EA5-593A-4735-8826-2AEA527B65C5}" destId="{ADA4F7A9-9BDC-4ACC-A2A3-3B6C4603706B}" srcOrd="1" destOrd="0" presId="urn:microsoft.com/office/officeart/2005/8/layout/pyramid1"/>
    <dgm:cxn modelId="{66ADCC84-8F78-4EAF-B304-10B80C70B308}" type="presParOf" srcId="{00028706-AF8A-4596-A3BD-676170C91B47}" destId="{840148D9-E51A-47F7-B9D1-40BE6D6AD828}" srcOrd="2" destOrd="0" presId="urn:microsoft.com/office/officeart/2005/8/layout/pyramid1"/>
    <dgm:cxn modelId="{FFA64FC0-8E59-4120-B239-85C1BDDF2410}" type="presParOf" srcId="{840148D9-E51A-47F7-B9D1-40BE6D6AD828}" destId="{ABF2771D-4806-4F2E-B5DB-E60C2811F2DD}" srcOrd="0" destOrd="0" presId="urn:microsoft.com/office/officeart/2005/8/layout/pyramid1"/>
    <dgm:cxn modelId="{6EA1A885-6EEE-4F38-B018-3B93A39E3E86}" type="presParOf" srcId="{840148D9-E51A-47F7-B9D1-40BE6D6AD828}" destId="{17B906FE-A46B-494C-BD24-4078438617D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2DC1572-9683-48D5-8E8B-97DD224DE0E3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9E4DFA4-D2DA-4D04-84BD-E2BE6B40F754}">
      <dgm:prSet phldrT="[Текст]"/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І. ПІДГОТОВЧИЙ ЕТАП</a:t>
          </a:r>
          <a:endParaRPr lang="ru-RU" dirty="0" smtClean="0">
            <a:solidFill>
              <a:srgbClr val="7030A0"/>
            </a:solidFill>
          </a:endParaRPr>
        </a:p>
        <a:p>
          <a:r>
            <a:rPr lang="uk-UA" b="1" dirty="0" smtClean="0">
              <a:solidFill>
                <a:srgbClr val="7030A0"/>
              </a:solidFill>
            </a:rPr>
            <a:t>(січень – серпень 2017 р.)</a:t>
          </a:r>
          <a:endParaRPr lang="ru-RU" dirty="0">
            <a:solidFill>
              <a:srgbClr val="7030A0"/>
            </a:solidFill>
          </a:endParaRPr>
        </a:p>
      </dgm:t>
    </dgm:pt>
    <dgm:pt modelId="{001A6652-9194-495B-9F00-8BB62E8288AF}" type="parTrans" cxnId="{610338EF-DFD9-4759-B6DF-763A331CE713}">
      <dgm:prSet/>
      <dgm:spPr/>
      <dgm:t>
        <a:bodyPr/>
        <a:lstStyle/>
        <a:p>
          <a:endParaRPr lang="ru-RU"/>
        </a:p>
      </dgm:t>
    </dgm:pt>
    <dgm:pt modelId="{E70AA03E-83CF-4158-80A8-A23C1C7ACD33}" type="sibTrans" cxnId="{610338EF-DFD9-4759-B6DF-763A331CE713}">
      <dgm:prSet/>
      <dgm:spPr/>
      <dgm:t>
        <a:bodyPr/>
        <a:lstStyle/>
        <a:p>
          <a:endParaRPr lang="ru-RU"/>
        </a:p>
      </dgm:t>
    </dgm:pt>
    <dgm:pt modelId="{FFECF6A4-38C5-4620-AA50-562187F3FFFF}">
      <dgm:prSet phldrT="[Текст]"/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ІІ. Концептуально-діагностичний етап</a:t>
          </a:r>
          <a:endParaRPr lang="ru-RU" dirty="0" smtClean="0">
            <a:solidFill>
              <a:srgbClr val="7030A0"/>
            </a:solidFill>
          </a:endParaRPr>
        </a:p>
        <a:p>
          <a:r>
            <a:rPr lang="uk-UA" b="1" dirty="0" smtClean="0">
              <a:solidFill>
                <a:srgbClr val="7030A0"/>
              </a:solidFill>
            </a:rPr>
            <a:t>(вересень 2017 р. – серпень 2018 р.)</a:t>
          </a:r>
          <a:endParaRPr lang="ru-RU" dirty="0">
            <a:solidFill>
              <a:srgbClr val="7030A0"/>
            </a:solidFill>
          </a:endParaRPr>
        </a:p>
      </dgm:t>
    </dgm:pt>
    <dgm:pt modelId="{D0E9E379-529F-4B8C-A38A-7A706551678B}" type="parTrans" cxnId="{CD8AEF74-88C2-49B2-9701-498F733440EA}">
      <dgm:prSet/>
      <dgm:spPr/>
      <dgm:t>
        <a:bodyPr/>
        <a:lstStyle/>
        <a:p>
          <a:endParaRPr lang="ru-RU"/>
        </a:p>
      </dgm:t>
    </dgm:pt>
    <dgm:pt modelId="{C3F4598E-758A-4932-9F2D-4BE2CB24D148}" type="sibTrans" cxnId="{CD8AEF74-88C2-49B2-9701-498F733440EA}">
      <dgm:prSet/>
      <dgm:spPr/>
      <dgm:t>
        <a:bodyPr/>
        <a:lstStyle/>
        <a:p>
          <a:endParaRPr lang="ru-RU"/>
        </a:p>
      </dgm:t>
    </dgm:pt>
    <dgm:pt modelId="{4A3CC37F-CD9C-40EE-B432-C09F98F7FAAD}">
      <dgm:prSet phldrT="[Текст]"/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ІV. Узагальнюючий етап           </a:t>
          </a:r>
          <a:r>
            <a:rPr lang="uk-UA" b="1" dirty="0" smtClean="0">
              <a:solidFill>
                <a:srgbClr val="7030A0"/>
              </a:solidFill>
            </a:rPr>
            <a:t>(вересень 2019 р. – серпень 2020 р.)</a:t>
          </a:r>
          <a:endParaRPr lang="ru-RU" dirty="0">
            <a:solidFill>
              <a:srgbClr val="7030A0"/>
            </a:solidFill>
          </a:endParaRPr>
        </a:p>
      </dgm:t>
    </dgm:pt>
    <dgm:pt modelId="{1CBACCB5-2F0E-48B8-A88A-1F603EB79560}" type="parTrans" cxnId="{E4706FC8-DCCE-43FE-8269-0027226499D3}">
      <dgm:prSet/>
      <dgm:spPr/>
      <dgm:t>
        <a:bodyPr/>
        <a:lstStyle/>
        <a:p>
          <a:endParaRPr lang="ru-RU"/>
        </a:p>
      </dgm:t>
    </dgm:pt>
    <dgm:pt modelId="{852AE252-9FDE-4126-8271-1CB2AD93ABC4}" type="sibTrans" cxnId="{E4706FC8-DCCE-43FE-8269-0027226499D3}">
      <dgm:prSet/>
      <dgm:spPr/>
      <dgm:t>
        <a:bodyPr/>
        <a:lstStyle/>
        <a:p>
          <a:endParaRPr lang="ru-RU"/>
        </a:p>
      </dgm:t>
    </dgm:pt>
    <dgm:pt modelId="{AA1FF798-DC98-40B2-A592-5385C399B39D}">
      <dgm:prSet/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ІІІ. Формувальний етап             (вересень 2018 р. – серпень 2019 р.)</a:t>
          </a:r>
          <a:endParaRPr lang="ru-RU" dirty="0">
            <a:solidFill>
              <a:srgbClr val="7030A0"/>
            </a:solidFill>
          </a:endParaRPr>
        </a:p>
      </dgm:t>
    </dgm:pt>
    <dgm:pt modelId="{A066313E-3337-483F-ABCD-F3E4730AD828}" type="parTrans" cxnId="{70A57CFB-F2D7-49C6-905F-EBF8BDD321A3}">
      <dgm:prSet/>
      <dgm:spPr/>
      <dgm:t>
        <a:bodyPr/>
        <a:lstStyle/>
        <a:p>
          <a:endParaRPr lang="ru-RU"/>
        </a:p>
      </dgm:t>
    </dgm:pt>
    <dgm:pt modelId="{C36FC2BF-5329-4D2C-8BC6-026AB0F172A0}" type="sibTrans" cxnId="{70A57CFB-F2D7-49C6-905F-EBF8BDD321A3}">
      <dgm:prSet/>
      <dgm:spPr/>
      <dgm:t>
        <a:bodyPr/>
        <a:lstStyle/>
        <a:p>
          <a:endParaRPr lang="ru-RU"/>
        </a:p>
      </dgm:t>
    </dgm:pt>
    <dgm:pt modelId="{77E9FA09-9DA4-408A-8F9E-F24A965EDA8B}">
      <dgm:prSet/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V. Корегувальний етап               (вересень 2020 р. – грудень 2021 р.)</a:t>
          </a:r>
          <a:endParaRPr lang="ru-RU" dirty="0">
            <a:solidFill>
              <a:srgbClr val="7030A0"/>
            </a:solidFill>
          </a:endParaRPr>
        </a:p>
      </dgm:t>
    </dgm:pt>
    <dgm:pt modelId="{AC081012-C560-40C0-989B-552CF00BCF2B}" type="parTrans" cxnId="{EE15D7A4-AA04-4E45-9FFD-9B8E036C1A4F}">
      <dgm:prSet/>
      <dgm:spPr/>
      <dgm:t>
        <a:bodyPr/>
        <a:lstStyle/>
        <a:p>
          <a:endParaRPr lang="ru-RU"/>
        </a:p>
      </dgm:t>
    </dgm:pt>
    <dgm:pt modelId="{E8929A6D-6AAE-4E6C-82FA-1748A553BD55}" type="sibTrans" cxnId="{EE15D7A4-AA04-4E45-9FFD-9B8E036C1A4F}">
      <dgm:prSet/>
      <dgm:spPr/>
      <dgm:t>
        <a:bodyPr/>
        <a:lstStyle/>
        <a:p>
          <a:endParaRPr lang="ru-RU"/>
        </a:p>
      </dgm:t>
    </dgm:pt>
    <dgm:pt modelId="{7F9E9DB6-1A5F-4673-9CE4-53921243F61F}" type="pres">
      <dgm:prSet presAssocID="{C2DC1572-9683-48D5-8E8B-97DD224DE0E3}" presName="compositeShape" presStyleCnt="0">
        <dgm:presLayoutVars>
          <dgm:dir/>
          <dgm:resizeHandles/>
        </dgm:presLayoutVars>
      </dgm:prSet>
      <dgm:spPr/>
    </dgm:pt>
    <dgm:pt modelId="{D4352663-0787-426F-9093-4CFC9E5EC0A9}" type="pres">
      <dgm:prSet presAssocID="{C2DC1572-9683-48D5-8E8B-97DD224DE0E3}" presName="pyramid" presStyleLbl="node1" presStyleIdx="0" presStyleCnt="1"/>
      <dgm:spPr/>
    </dgm:pt>
    <dgm:pt modelId="{41017AD2-C8F8-4AEF-B528-6721D59415AD}" type="pres">
      <dgm:prSet presAssocID="{C2DC1572-9683-48D5-8E8B-97DD224DE0E3}" presName="theList" presStyleCnt="0"/>
      <dgm:spPr/>
    </dgm:pt>
    <dgm:pt modelId="{C83855D7-CE1B-4008-A954-FA51A8F59F44}" type="pres">
      <dgm:prSet presAssocID="{F9E4DFA4-D2DA-4D04-84BD-E2BE6B40F754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C6796-F641-487C-9933-FD8BBD33413B}" type="pres">
      <dgm:prSet presAssocID="{F9E4DFA4-D2DA-4D04-84BD-E2BE6B40F754}" presName="aSpace" presStyleCnt="0"/>
      <dgm:spPr/>
    </dgm:pt>
    <dgm:pt modelId="{E45D1EB8-8840-47AA-B9A1-F6DFDDF9B6B7}" type="pres">
      <dgm:prSet presAssocID="{FFECF6A4-38C5-4620-AA50-562187F3FFFF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F0434-0E9D-487B-9A35-59DF08AAC75A}" type="pres">
      <dgm:prSet presAssocID="{FFECF6A4-38C5-4620-AA50-562187F3FFFF}" presName="aSpace" presStyleCnt="0"/>
      <dgm:spPr/>
    </dgm:pt>
    <dgm:pt modelId="{6D9E22DC-ECB9-416F-92CE-EE6F7D6C360F}" type="pres">
      <dgm:prSet presAssocID="{AA1FF798-DC98-40B2-A592-5385C399B39D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15A68-B6BB-4970-A680-3309D9B5A492}" type="pres">
      <dgm:prSet presAssocID="{AA1FF798-DC98-40B2-A592-5385C399B39D}" presName="aSpace" presStyleCnt="0"/>
      <dgm:spPr/>
    </dgm:pt>
    <dgm:pt modelId="{78D45FFB-6008-4D65-A8CD-47E79372A695}" type="pres">
      <dgm:prSet presAssocID="{4A3CC37F-CD9C-40EE-B432-C09F98F7FAAD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C4300-B99B-47FE-92B9-A1B480D9590F}" type="pres">
      <dgm:prSet presAssocID="{4A3CC37F-CD9C-40EE-B432-C09F98F7FAAD}" presName="aSpace" presStyleCnt="0"/>
      <dgm:spPr/>
    </dgm:pt>
    <dgm:pt modelId="{1AAC1483-2EF3-4E19-886B-4E78FC8A334E}" type="pres">
      <dgm:prSet presAssocID="{77E9FA09-9DA4-408A-8F9E-F24A965EDA8B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0975D-6049-4045-ADDD-F9C428EC7267}" type="pres">
      <dgm:prSet presAssocID="{77E9FA09-9DA4-408A-8F9E-F24A965EDA8B}" presName="aSpace" presStyleCnt="0"/>
      <dgm:spPr/>
    </dgm:pt>
  </dgm:ptLst>
  <dgm:cxnLst>
    <dgm:cxn modelId="{DE42363C-7345-4129-8B25-C2695D42FDE5}" type="presOf" srcId="{F9E4DFA4-D2DA-4D04-84BD-E2BE6B40F754}" destId="{C83855D7-CE1B-4008-A954-FA51A8F59F44}" srcOrd="0" destOrd="0" presId="urn:microsoft.com/office/officeart/2005/8/layout/pyramid2"/>
    <dgm:cxn modelId="{70A57CFB-F2D7-49C6-905F-EBF8BDD321A3}" srcId="{C2DC1572-9683-48D5-8E8B-97DD224DE0E3}" destId="{AA1FF798-DC98-40B2-A592-5385C399B39D}" srcOrd="2" destOrd="0" parTransId="{A066313E-3337-483F-ABCD-F3E4730AD828}" sibTransId="{C36FC2BF-5329-4D2C-8BC6-026AB0F172A0}"/>
    <dgm:cxn modelId="{ECD1D8EE-AF1B-464C-9DAE-25D61BF887F8}" type="presOf" srcId="{77E9FA09-9DA4-408A-8F9E-F24A965EDA8B}" destId="{1AAC1483-2EF3-4E19-886B-4E78FC8A334E}" srcOrd="0" destOrd="0" presId="urn:microsoft.com/office/officeart/2005/8/layout/pyramid2"/>
    <dgm:cxn modelId="{A4187A98-E6A0-4958-8D08-36AC8E5B1B04}" type="presOf" srcId="{4A3CC37F-CD9C-40EE-B432-C09F98F7FAAD}" destId="{78D45FFB-6008-4D65-A8CD-47E79372A695}" srcOrd="0" destOrd="0" presId="urn:microsoft.com/office/officeart/2005/8/layout/pyramid2"/>
    <dgm:cxn modelId="{E4706FC8-DCCE-43FE-8269-0027226499D3}" srcId="{C2DC1572-9683-48D5-8E8B-97DD224DE0E3}" destId="{4A3CC37F-CD9C-40EE-B432-C09F98F7FAAD}" srcOrd="3" destOrd="0" parTransId="{1CBACCB5-2F0E-48B8-A88A-1F603EB79560}" sibTransId="{852AE252-9FDE-4126-8271-1CB2AD93ABC4}"/>
    <dgm:cxn modelId="{F2242485-D101-4276-BFA4-0B6F04CCD725}" type="presOf" srcId="{FFECF6A4-38C5-4620-AA50-562187F3FFFF}" destId="{E45D1EB8-8840-47AA-B9A1-F6DFDDF9B6B7}" srcOrd="0" destOrd="0" presId="urn:microsoft.com/office/officeart/2005/8/layout/pyramid2"/>
    <dgm:cxn modelId="{610338EF-DFD9-4759-B6DF-763A331CE713}" srcId="{C2DC1572-9683-48D5-8E8B-97DD224DE0E3}" destId="{F9E4DFA4-D2DA-4D04-84BD-E2BE6B40F754}" srcOrd="0" destOrd="0" parTransId="{001A6652-9194-495B-9F00-8BB62E8288AF}" sibTransId="{E70AA03E-83CF-4158-80A8-A23C1C7ACD33}"/>
    <dgm:cxn modelId="{EE15D7A4-AA04-4E45-9FFD-9B8E036C1A4F}" srcId="{C2DC1572-9683-48D5-8E8B-97DD224DE0E3}" destId="{77E9FA09-9DA4-408A-8F9E-F24A965EDA8B}" srcOrd="4" destOrd="0" parTransId="{AC081012-C560-40C0-989B-552CF00BCF2B}" sibTransId="{E8929A6D-6AAE-4E6C-82FA-1748A553BD55}"/>
    <dgm:cxn modelId="{CD8AEF74-88C2-49B2-9701-498F733440EA}" srcId="{C2DC1572-9683-48D5-8E8B-97DD224DE0E3}" destId="{FFECF6A4-38C5-4620-AA50-562187F3FFFF}" srcOrd="1" destOrd="0" parTransId="{D0E9E379-529F-4B8C-A38A-7A706551678B}" sibTransId="{C3F4598E-758A-4932-9F2D-4BE2CB24D148}"/>
    <dgm:cxn modelId="{6A69E7A6-00F8-4DD0-A78D-35EA6426DEF0}" type="presOf" srcId="{AA1FF798-DC98-40B2-A592-5385C399B39D}" destId="{6D9E22DC-ECB9-416F-92CE-EE6F7D6C360F}" srcOrd="0" destOrd="0" presId="urn:microsoft.com/office/officeart/2005/8/layout/pyramid2"/>
    <dgm:cxn modelId="{7279996F-0AC5-4382-8E11-CD095F7008E6}" type="presOf" srcId="{C2DC1572-9683-48D5-8E8B-97DD224DE0E3}" destId="{7F9E9DB6-1A5F-4673-9CE4-53921243F61F}" srcOrd="0" destOrd="0" presId="urn:microsoft.com/office/officeart/2005/8/layout/pyramid2"/>
    <dgm:cxn modelId="{0A7CA5D7-7655-4BA0-84DD-30456D0F5A7D}" type="presParOf" srcId="{7F9E9DB6-1A5F-4673-9CE4-53921243F61F}" destId="{D4352663-0787-426F-9093-4CFC9E5EC0A9}" srcOrd="0" destOrd="0" presId="urn:microsoft.com/office/officeart/2005/8/layout/pyramid2"/>
    <dgm:cxn modelId="{8DEAA0C4-3D91-4C33-B599-15F3AB95AF9A}" type="presParOf" srcId="{7F9E9DB6-1A5F-4673-9CE4-53921243F61F}" destId="{41017AD2-C8F8-4AEF-B528-6721D59415AD}" srcOrd="1" destOrd="0" presId="urn:microsoft.com/office/officeart/2005/8/layout/pyramid2"/>
    <dgm:cxn modelId="{49A8B5D9-3EE1-4256-AD8D-D7EED256731F}" type="presParOf" srcId="{41017AD2-C8F8-4AEF-B528-6721D59415AD}" destId="{C83855D7-CE1B-4008-A954-FA51A8F59F44}" srcOrd="0" destOrd="0" presId="urn:microsoft.com/office/officeart/2005/8/layout/pyramid2"/>
    <dgm:cxn modelId="{BB635B96-0872-450B-8CC2-1B899EAAE278}" type="presParOf" srcId="{41017AD2-C8F8-4AEF-B528-6721D59415AD}" destId="{AE4C6796-F641-487C-9933-FD8BBD33413B}" srcOrd="1" destOrd="0" presId="urn:microsoft.com/office/officeart/2005/8/layout/pyramid2"/>
    <dgm:cxn modelId="{31043B14-48EC-442F-BB59-A8C4252059FD}" type="presParOf" srcId="{41017AD2-C8F8-4AEF-B528-6721D59415AD}" destId="{E45D1EB8-8840-47AA-B9A1-F6DFDDF9B6B7}" srcOrd="2" destOrd="0" presId="urn:microsoft.com/office/officeart/2005/8/layout/pyramid2"/>
    <dgm:cxn modelId="{C2412200-0479-420B-905D-405746DB4864}" type="presParOf" srcId="{41017AD2-C8F8-4AEF-B528-6721D59415AD}" destId="{335F0434-0E9D-487B-9A35-59DF08AAC75A}" srcOrd="3" destOrd="0" presId="urn:microsoft.com/office/officeart/2005/8/layout/pyramid2"/>
    <dgm:cxn modelId="{E40A2EC2-4CDA-4C24-B8FC-8356CD05442A}" type="presParOf" srcId="{41017AD2-C8F8-4AEF-B528-6721D59415AD}" destId="{6D9E22DC-ECB9-416F-92CE-EE6F7D6C360F}" srcOrd="4" destOrd="0" presId="urn:microsoft.com/office/officeart/2005/8/layout/pyramid2"/>
    <dgm:cxn modelId="{7FF9817A-F5CA-42DF-8AB3-FA7B26F33D98}" type="presParOf" srcId="{41017AD2-C8F8-4AEF-B528-6721D59415AD}" destId="{26115A68-B6BB-4970-A680-3309D9B5A492}" srcOrd="5" destOrd="0" presId="urn:microsoft.com/office/officeart/2005/8/layout/pyramid2"/>
    <dgm:cxn modelId="{53C652FB-725C-445D-9F18-8BC8E1F9C6DD}" type="presParOf" srcId="{41017AD2-C8F8-4AEF-B528-6721D59415AD}" destId="{78D45FFB-6008-4D65-A8CD-47E79372A695}" srcOrd="6" destOrd="0" presId="urn:microsoft.com/office/officeart/2005/8/layout/pyramid2"/>
    <dgm:cxn modelId="{3B348686-88A7-4E9C-B083-AF50D7A3B555}" type="presParOf" srcId="{41017AD2-C8F8-4AEF-B528-6721D59415AD}" destId="{8F9C4300-B99B-47FE-92B9-A1B480D9590F}" srcOrd="7" destOrd="0" presId="urn:microsoft.com/office/officeart/2005/8/layout/pyramid2"/>
    <dgm:cxn modelId="{0D407EC2-C054-4B4D-BC0E-27F9077BA72C}" type="presParOf" srcId="{41017AD2-C8F8-4AEF-B528-6721D59415AD}" destId="{1AAC1483-2EF3-4E19-886B-4E78FC8A334E}" srcOrd="8" destOrd="0" presId="urn:microsoft.com/office/officeart/2005/8/layout/pyramid2"/>
    <dgm:cxn modelId="{74E82212-25CD-42C2-B9A2-E132BDB073A3}" type="presParOf" srcId="{41017AD2-C8F8-4AEF-B528-6721D59415AD}" destId="{8C80975D-6049-4045-ADDD-F9C428EC726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5364AD-2D73-4BCE-A1D2-3F0346087CE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A21FCAD-3842-4F3E-B313-677A69D35F2C}">
      <dgm:prSet phldrT="[Текст]" custT="1"/>
      <dgm:spPr/>
      <dgm:t>
        <a:bodyPr/>
        <a:lstStyle/>
        <a:p>
          <a:r>
            <a:rPr lang="uk-UA" sz="2400" b="1" dirty="0" smtClean="0"/>
            <a:t>Мета дослідження:</a:t>
          </a:r>
          <a:endParaRPr lang="ru-RU" sz="2400" dirty="0"/>
        </a:p>
      </dgm:t>
    </dgm:pt>
    <dgm:pt modelId="{F1AF46FB-4843-44A7-B479-67BD237AEEC4}" type="parTrans" cxnId="{DD5FB59E-6D24-463F-A824-FE35DAFB698B}">
      <dgm:prSet/>
      <dgm:spPr/>
      <dgm:t>
        <a:bodyPr/>
        <a:lstStyle/>
        <a:p>
          <a:endParaRPr lang="ru-RU"/>
        </a:p>
      </dgm:t>
    </dgm:pt>
    <dgm:pt modelId="{3ED888B6-483E-4592-84E7-79131EDD57BD}" type="sibTrans" cxnId="{DD5FB59E-6D24-463F-A824-FE35DAFB698B}">
      <dgm:prSet/>
      <dgm:spPr/>
      <dgm:t>
        <a:bodyPr/>
        <a:lstStyle/>
        <a:p>
          <a:endParaRPr lang="ru-RU"/>
        </a:p>
      </dgm:t>
    </dgm:pt>
    <dgm:pt modelId="{55CAD306-6320-48CD-8308-76749EC19D87}">
      <dgm:prSet phldrT="[Текст]"/>
      <dgm:spPr/>
      <dgm:t>
        <a:bodyPr/>
        <a:lstStyle/>
        <a:p>
          <a:r>
            <a:rPr lang="uk-UA" dirty="0" smtClean="0"/>
            <a:t>розробка системи шкільної </a:t>
          </a:r>
          <a:r>
            <a:rPr lang="uk-UA" dirty="0" err="1" smtClean="0"/>
            <a:t>медіаосвіти</a:t>
          </a:r>
          <a:r>
            <a:rPr lang="uk-UA" dirty="0" smtClean="0"/>
            <a:t> на основі принципів наскрізного навчання та її упровадження у навчально-виховний процес загальноосвітніх навчальних закладів</a:t>
          </a:r>
          <a:endParaRPr lang="ru-RU" dirty="0"/>
        </a:p>
      </dgm:t>
    </dgm:pt>
    <dgm:pt modelId="{91E071EE-2FF7-48B8-B7A1-982968E0F3FC}" type="parTrans" cxnId="{A05A0F54-16D5-4929-9E8D-EA4E457741A5}">
      <dgm:prSet/>
      <dgm:spPr/>
      <dgm:t>
        <a:bodyPr/>
        <a:lstStyle/>
        <a:p>
          <a:endParaRPr lang="ru-RU"/>
        </a:p>
      </dgm:t>
    </dgm:pt>
    <dgm:pt modelId="{EC5BEF68-8BC2-4687-91FB-9A5B7529A338}" type="sibTrans" cxnId="{A05A0F54-16D5-4929-9E8D-EA4E457741A5}">
      <dgm:prSet/>
      <dgm:spPr/>
      <dgm:t>
        <a:bodyPr/>
        <a:lstStyle/>
        <a:p>
          <a:endParaRPr lang="ru-RU"/>
        </a:p>
      </dgm:t>
    </dgm:pt>
    <dgm:pt modelId="{F18DEA5F-E963-4186-94D9-DA3C03EAA756}" type="pres">
      <dgm:prSet presAssocID="{3F5364AD-2D73-4BCE-A1D2-3F0346087CE8}" presName="CompostProcess" presStyleCnt="0">
        <dgm:presLayoutVars>
          <dgm:dir/>
          <dgm:resizeHandles val="exact"/>
        </dgm:presLayoutVars>
      </dgm:prSet>
      <dgm:spPr/>
    </dgm:pt>
    <dgm:pt modelId="{656508C1-D8F9-4E39-A49B-8D2179B76A7F}" type="pres">
      <dgm:prSet presAssocID="{3F5364AD-2D73-4BCE-A1D2-3F0346087CE8}" presName="arrow" presStyleLbl="bgShp" presStyleIdx="0" presStyleCnt="1"/>
      <dgm:spPr/>
    </dgm:pt>
    <dgm:pt modelId="{C154DF9E-1FB8-4ED2-B4DB-48A5C5EA85CC}" type="pres">
      <dgm:prSet presAssocID="{3F5364AD-2D73-4BCE-A1D2-3F0346087CE8}" presName="linearProcess" presStyleCnt="0"/>
      <dgm:spPr/>
    </dgm:pt>
    <dgm:pt modelId="{F062AF0B-481B-402A-BEF0-222C5FA93EC1}" type="pres">
      <dgm:prSet presAssocID="{5A21FCAD-3842-4F3E-B313-677A69D35F2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83D80-1394-4FFB-8FF9-147DDA272CE8}" type="pres">
      <dgm:prSet presAssocID="{3ED888B6-483E-4592-84E7-79131EDD57BD}" presName="sibTrans" presStyleCnt="0"/>
      <dgm:spPr/>
    </dgm:pt>
    <dgm:pt modelId="{FF37F47B-6C3A-4F3A-94E1-81EDEA7C9494}" type="pres">
      <dgm:prSet presAssocID="{55CAD306-6320-48CD-8308-76749EC19D8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5FB59E-6D24-463F-A824-FE35DAFB698B}" srcId="{3F5364AD-2D73-4BCE-A1D2-3F0346087CE8}" destId="{5A21FCAD-3842-4F3E-B313-677A69D35F2C}" srcOrd="0" destOrd="0" parTransId="{F1AF46FB-4843-44A7-B479-67BD237AEEC4}" sibTransId="{3ED888B6-483E-4592-84E7-79131EDD57BD}"/>
    <dgm:cxn modelId="{107FC111-B597-4D37-B3FC-E00C0AABB5DA}" type="presOf" srcId="{55CAD306-6320-48CD-8308-76749EC19D87}" destId="{FF37F47B-6C3A-4F3A-94E1-81EDEA7C9494}" srcOrd="0" destOrd="0" presId="urn:microsoft.com/office/officeart/2005/8/layout/hProcess9"/>
    <dgm:cxn modelId="{27DB791C-3F61-413C-8ED7-A01513F50ACC}" type="presOf" srcId="{5A21FCAD-3842-4F3E-B313-677A69D35F2C}" destId="{F062AF0B-481B-402A-BEF0-222C5FA93EC1}" srcOrd="0" destOrd="0" presId="urn:microsoft.com/office/officeart/2005/8/layout/hProcess9"/>
    <dgm:cxn modelId="{621B6DB2-FFB5-4A47-953E-222B9AD0173D}" type="presOf" srcId="{3F5364AD-2D73-4BCE-A1D2-3F0346087CE8}" destId="{F18DEA5F-E963-4186-94D9-DA3C03EAA756}" srcOrd="0" destOrd="0" presId="urn:microsoft.com/office/officeart/2005/8/layout/hProcess9"/>
    <dgm:cxn modelId="{A05A0F54-16D5-4929-9E8D-EA4E457741A5}" srcId="{3F5364AD-2D73-4BCE-A1D2-3F0346087CE8}" destId="{55CAD306-6320-48CD-8308-76749EC19D87}" srcOrd="1" destOrd="0" parTransId="{91E071EE-2FF7-48B8-B7A1-982968E0F3FC}" sibTransId="{EC5BEF68-8BC2-4687-91FB-9A5B7529A338}"/>
    <dgm:cxn modelId="{0D042816-379F-40E1-8188-2BFF4D701919}" type="presParOf" srcId="{F18DEA5F-E963-4186-94D9-DA3C03EAA756}" destId="{656508C1-D8F9-4E39-A49B-8D2179B76A7F}" srcOrd="0" destOrd="0" presId="urn:microsoft.com/office/officeart/2005/8/layout/hProcess9"/>
    <dgm:cxn modelId="{B2A865DF-175E-4CCB-8FBE-68EAD1D1A916}" type="presParOf" srcId="{F18DEA5F-E963-4186-94D9-DA3C03EAA756}" destId="{C154DF9E-1FB8-4ED2-B4DB-48A5C5EA85CC}" srcOrd="1" destOrd="0" presId="urn:microsoft.com/office/officeart/2005/8/layout/hProcess9"/>
    <dgm:cxn modelId="{79C8DE11-94AD-44E8-B38F-3E72C96CE330}" type="presParOf" srcId="{C154DF9E-1FB8-4ED2-B4DB-48A5C5EA85CC}" destId="{F062AF0B-481B-402A-BEF0-222C5FA93EC1}" srcOrd="0" destOrd="0" presId="urn:microsoft.com/office/officeart/2005/8/layout/hProcess9"/>
    <dgm:cxn modelId="{19486C2B-B16C-4066-9318-4697A179BF67}" type="presParOf" srcId="{C154DF9E-1FB8-4ED2-B4DB-48A5C5EA85CC}" destId="{8FA83D80-1394-4FFB-8FF9-147DDA272CE8}" srcOrd="1" destOrd="0" presId="urn:microsoft.com/office/officeart/2005/8/layout/hProcess9"/>
    <dgm:cxn modelId="{F5EFC202-B9DD-438A-B88E-1516D46EF4AD}" type="presParOf" srcId="{C154DF9E-1FB8-4ED2-B4DB-48A5C5EA85CC}" destId="{FF37F47B-6C3A-4F3A-94E1-81EDEA7C949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D5A82-7A04-4334-96EE-DE71981FE2D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6AEA9B2-F0A1-4A6F-ADAA-E00DF112829D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Об’єкт дослідно-експериментальної роботи</a:t>
          </a:r>
          <a:endParaRPr lang="ru-RU" dirty="0">
            <a:solidFill>
              <a:srgbClr val="FF0000"/>
            </a:solidFill>
          </a:endParaRPr>
        </a:p>
      </dgm:t>
    </dgm:pt>
    <dgm:pt modelId="{1BB38F5A-9B26-492F-98FB-34C2B1102163}" type="parTrans" cxnId="{F2689480-590C-4F0D-82BD-1A02AAE2BFD4}">
      <dgm:prSet/>
      <dgm:spPr/>
      <dgm:t>
        <a:bodyPr/>
        <a:lstStyle/>
        <a:p>
          <a:endParaRPr lang="ru-RU"/>
        </a:p>
      </dgm:t>
    </dgm:pt>
    <dgm:pt modelId="{9AC3C33C-6F7E-4050-AD00-2ADC8F9BC280}" type="sibTrans" cxnId="{F2689480-590C-4F0D-82BD-1A02AAE2BFD4}">
      <dgm:prSet/>
      <dgm:spPr/>
      <dgm:t>
        <a:bodyPr/>
        <a:lstStyle/>
        <a:p>
          <a:endParaRPr lang="ru-RU"/>
        </a:p>
      </dgm:t>
    </dgm:pt>
    <dgm:pt modelId="{C2789AAB-5256-4543-9928-13CE2CE10A99}">
      <dgm:prSet phldrT="[Текст]"/>
      <dgm:spPr/>
      <dgm:t>
        <a:bodyPr/>
        <a:lstStyle/>
        <a:p>
          <a:r>
            <a:rPr lang="uk-UA" dirty="0" smtClean="0">
              <a:solidFill>
                <a:srgbClr val="7030A0"/>
              </a:solidFill>
            </a:rPr>
            <a:t>навчально-виховний процес сучасної школи</a:t>
          </a:r>
          <a:endParaRPr lang="ru-RU" dirty="0">
            <a:solidFill>
              <a:srgbClr val="7030A0"/>
            </a:solidFill>
          </a:endParaRPr>
        </a:p>
      </dgm:t>
    </dgm:pt>
    <dgm:pt modelId="{B7E11CC5-E0EE-4C56-A96B-DA28DAADEA41}" type="parTrans" cxnId="{C0D2ABD6-3B36-41EF-A934-D0A116447D2C}">
      <dgm:prSet/>
      <dgm:spPr/>
      <dgm:t>
        <a:bodyPr/>
        <a:lstStyle/>
        <a:p>
          <a:endParaRPr lang="ru-RU"/>
        </a:p>
      </dgm:t>
    </dgm:pt>
    <dgm:pt modelId="{21E280F2-B117-403C-A423-1D26612ACC74}" type="sibTrans" cxnId="{C0D2ABD6-3B36-41EF-A934-D0A116447D2C}">
      <dgm:prSet/>
      <dgm:spPr/>
      <dgm:t>
        <a:bodyPr/>
        <a:lstStyle/>
        <a:p>
          <a:endParaRPr lang="ru-RU"/>
        </a:p>
      </dgm:t>
    </dgm:pt>
    <dgm:pt modelId="{634EB2E9-47E2-4E3F-8230-E435575D665D}" type="pres">
      <dgm:prSet presAssocID="{325D5A82-7A04-4334-96EE-DE71981FE2D9}" presName="arrowDiagram" presStyleCnt="0">
        <dgm:presLayoutVars>
          <dgm:chMax val="5"/>
          <dgm:dir/>
          <dgm:resizeHandles val="exact"/>
        </dgm:presLayoutVars>
      </dgm:prSet>
      <dgm:spPr/>
    </dgm:pt>
    <dgm:pt modelId="{61D8B0D7-BA9A-405A-B53C-CAD49311FA39}" type="pres">
      <dgm:prSet presAssocID="{325D5A82-7A04-4334-96EE-DE71981FE2D9}" presName="arrow" presStyleLbl="bgShp" presStyleIdx="0" presStyleCnt="1"/>
      <dgm:spPr/>
    </dgm:pt>
    <dgm:pt modelId="{30D5F59B-17D1-4F5E-A433-0032E4D3F402}" type="pres">
      <dgm:prSet presAssocID="{325D5A82-7A04-4334-96EE-DE71981FE2D9}" presName="arrowDiagram2" presStyleCnt="0"/>
      <dgm:spPr/>
    </dgm:pt>
    <dgm:pt modelId="{49A6FE68-EF4E-4312-981D-4936FBF0394B}" type="pres">
      <dgm:prSet presAssocID="{46AEA9B2-F0A1-4A6F-ADAA-E00DF112829D}" presName="bullet2a" presStyleLbl="node1" presStyleIdx="0" presStyleCnt="2"/>
      <dgm:spPr/>
    </dgm:pt>
    <dgm:pt modelId="{197FBF92-A542-4998-840F-1A10719B69F2}" type="pres">
      <dgm:prSet presAssocID="{46AEA9B2-F0A1-4A6F-ADAA-E00DF112829D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A4DED-2665-4BCD-A7C5-8C90E8E485D3}" type="pres">
      <dgm:prSet presAssocID="{C2789AAB-5256-4543-9928-13CE2CE10A99}" presName="bullet2b" presStyleLbl="node1" presStyleIdx="1" presStyleCnt="2"/>
      <dgm:spPr/>
    </dgm:pt>
    <dgm:pt modelId="{206F65F9-0852-490C-B7D0-14CD71FD3CE0}" type="pres">
      <dgm:prSet presAssocID="{C2789AAB-5256-4543-9928-13CE2CE10A99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D2ABD6-3B36-41EF-A934-D0A116447D2C}" srcId="{325D5A82-7A04-4334-96EE-DE71981FE2D9}" destId="{C2789AAB-5256-4543-9928-13CE2CE10A99}" srcOrd="1" destOrd="0" parTransId="{B7E11CC5-E0EE-4C56-A96B-DA28DAADEA41}" sibTransId="{21E280F2-B117-403C-A423-1D26612ACC74}"/>
    <dgm:cxn modelId="{7A63806B-F24E-4473-921A-AEAE923ADFBB}" type="presOf" srcId="{C2789AAB-5256-4543-9928-13CE2CE10A99}" destId="{206F65F9-0852-490C-B7D0-14CD71FD3CE0}" srcOrd="0" destOrd="0" presId="urn:microsoft.com/office/officeart/2005/8/layout/arrow2"/>
    <dgm:cxn modelId="{90AAC084-83E4-4615-BA18-251334CFC14A}" type="presOf" srcId="{325D5A82-7A04-4334-96EE-DE71981FE2D9}" destId="{634EB2E9-47E2-4E3F-8230-E435575D665D}" srcOrd="0" destOrd="0" presId="urn:microsoft.com/office/officeart/2005/8/layout/arrow2"/>
    <dgm:cxn modelId="{B2160324-4B9E-4BEF-824E-00157716B82D}" type="presOf" srcId="{46AEA9B2-F0A1-4A6F-ADAA-E00DF112829D}" destId="{197FBF92-A542-4998-840F-1A10719B69F2}" srcOrd="0" destOrd="0" presId="urn:microsoft.com/office/officeart/2005/8/layout/arrow2"/>
    <dgm:cxn modelId="{F2689480-590C-4F0D-82BD-1A02AAE2BFD4}" srcId="{325D5A82-7A04-4334-96EE-DE71981FE2D9}" destId="{46AEA9B2-F0A1-4A6F-ADAA-E00DF112829D}" srcOrd="0" destOrd="0" parTransId="{1BB38F5A-9B26-492F-98FB-34C2B1102163}" sibTransId="{9AC3C33C-6F7E-4050-AD00-2ADC8F9BC280}"/>
    <dgm:cxn modelId="{DC185B1D-0FE7-47AF-9F0A-A730F4916754}" type="presParOf" srcId="{634EB2E9-47E2-4E3F-8230-E435575D665D}" destId="{61D8B0D7-BA9A-405A-B53C-CAD49311FA39}" srcOrd="0" destOrd="0" presId="urn:microsoft.com/office/officeart/2005/8/layout/arrow2"/>
    <dgm:cxn modelId="{0248D9C6-B939-428C-B1B1-2A3552BAE949}" type="presParOf" srcId="{634EB2E9-47E2-4E3F-8230-E435575D665D}" destId="{30D5F59B-17D1-4F5E-A433-0032E4D3F402}" srcOrd="1" destOrd="0" presId="urn:microsoft.com/office/officeart/2005/8/layout/arrow2"/>
    <dgm:cxn modelId="{DCAF3C2F-A2F3-489A-94A5-18E0560AC4F4}" type="presParOf" srcId="{30D5F59B-17D1-4F5E-A433-0032E4D3F402}" destId="{49A6FE68-EF4E-4312-981D-4936FBF0394B}" srcOrd="0" destOrd="0" presId="urn:microsoft.com/office/officeart/2005/8/layout/arrow2"/>
    <dgm:cxn modelId="{D3CFA193-AC0F-4D25-9A87-C9607ED7561A}" type="presParOf" srcId="{30D5F59B-17D1-4F5E-A433-0032E4D3F402}" destId="{197FBF92-A542-4998-840F-1A10719B69F2}" srcOrd="1" destOrd="0" presId="urn:microsoft.com/office/officeart/2005/8/layout/arrow2"/>
    <dgm:cxn modelId="{B42020F0-878D-4496-B8A6-4E31C58945ED}" type="presParOf" srcId="{30D5F59B-17D1-4F5E-A433-0032E4D3F402}" destId="{81AA4DED-2665-4BCD-A7C5-8C90E8E485D3}" srcOrd="2" destOrd="0" presId="urn:microsoft.com/office/officeart/2005/8/layout/arrow2"/>
    <dgm:cxn modelId="{99457B5D-53DE-4715-BA68-2BFDC7644B25}" type="presParOf" srcId="{30D5F59B-17D1-4F5E-A433-0032E4D3F402}" destId="{206F65F9-0852-490C-B7D0-14CD71FD3CE0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98B9F6-530F-4BCE-BC0D-E30C2621AD61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76788EB-A3C9-4BB3-84FD-91F1CBEF15A4}">
      <dgm:prSet phldrT="[Текст]"/>
      <dgm:spPr/>
      <dgm:t>
        <a:bodyPr/>
        <a:lstStyle/>
        <a:p>
          <a:r>
            <a:rPr lang="uk-UA" b="1" dirty="0" smtClean="0"/>
            <a:t>Предмет дослідження:</a:t>
          </a:r>
          <a:endParaRPr lang="ru-RU" dirty="0"/>
        </a:p>
      </dgm:t>
    </dgm:pt>
    <dgm:pt modelId="{F3EA5785-FB5C-4EF0-B781-57BF84721416}" type="parTrans" cxnId="{24C0A396-2F38-49F2-8820-C16126DA3BA4}">
      <dgm:prSet/>
      <dgm:spPr/>
      <dgm:t>
        <a:bodyPr/>
        <a:lstStyle/>
        <a:p>
          <a:endParaRPr lang="ru-RU"/>
        </a:p>
      </dgm:t>
    </dgm:pt>
    <dgm:pt modelId="{D4583410-72E2-48B9-BE87-5C9BF1B79C93}" type="sibTrans" cxnId="{24C0A396-2F38-49F2-8820-C16126DA3BA4}">
      <dgm:prSet/>
      <dgm:spPr/>
      <dgm:t>
        <a:bodyPr/>
        <a:lstStyle/>
        <a:p>
          <a:endParaRPr lang="ru-RU"/>
        </a:p>
      </dgm:t>
    </dgm:pt>
    <dgm:pt modelId="{A0ECE023-A2E7-49D1-A824-E83385633E66}">
      <dgm:prSet phldrT="[Текст]"/>
      <dgm:spPr/>
      <dgm:t>
        <a:bodyPr/>
        <a:lstStyle/>
        <a:p>
          <a:pPr algn="just"/>
          <a:r>
            <a:rPr lang="uk-UA" dirty="0" smtClean="0"/>
            <a:t>система шкільної </a:t>
          </a:r>
          <a:r>
            <a:rPr lang="uk-UA" dirty="0" err="1" smtClean="0"/>
            <a:t>медіаосвіти</a:t>
          </a:r>
          <a:r>
            <a:rPr lang="uk-UA" dirty="0" smtClean="0"/>
            <a:t> на основі принципів наскрізного навчання</a:t>
          </a:r>
          <a:endParaRPr lang="ru-RU" dirty="0"/>
        </a:p>
      </dgm:t>
    </dgm:pt>
    <dgm:pt modelId="{D4F9FDB6-CAA4-4F38-A9FF-750F6568E003}" type="parTrans" cxnId="{A235D121-5191-4EE2-A980-C08A41A259F9}">
      <dgm:prSet/>
      <dgm:spPr/>
      <dgm:t>
        <a:bodyPr/>
        <a:lstStyle/>
        <a:p>
          <a:endParaRPr lang="ru-RU"/>
        </a:p>
      </dgm:t>
    </dgm:pt>
    <dgm:pt modelId="{988DB73C-D84B-47EB-8178-14948D65A53F}" type="sibTrans" cxnId="{A235D121-5191-4EE2-A980-C08A41A259F9}">
      <dgm:prSet/>
      <dgm:spPr/>
      <dgm:t>
        <a:bodyPr/>
        <a:lstStyle/>
        <a:p>
          <a:endParaRPr lang="ru-RU"/>
        </a:p>
      </dgm:t>
    </dgm:pt>
    <dgm:pt modelId="{B8498753-9BEA-4D9F-917B-A1559F4EBA19}" type="pres">
      <dgm:prSet presAssocID="{3F98B9F6-530F-4BCE-BC0D-E30C2621AD61}" presName="Name0" presStyleCnt="0">
        <dgm:presLayoutVars>
          <dgm:dir/>
          <dgm:animLvl val="lvl"/>
          <dgm:resizeHandles/>
        </dgm:presLayoutVars>
      </dgm:prSet>
      <dgm:spPr/>
    </dgm:pt>
    <dgm:pt modelId="{DC2577F4-DA7F-4237-AC24-C279AEF02B6A}" type="pres">
      <dgm:prSet presAssocID="{D76788EB-A3C9-4BB3-84FD-91F1CBEF15A4}" presName="linNode" presStyleCnt="0"/>
      <dgm:spPr/>
    </dgm:pt>
    <dgm:pt modelId="{24C8AC51-D3B7-4F0C-A5E6-27ED820EE5C9}" type="pres">
      <dgm:prSet presAssocID="{D76788EB-A3C9-4BB3-84FD-91F1CBEF15A4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6C699-F9A2-4AB2-BB40-12DA27044BC7}" type="pres">
      <dgm:prSet presAssocID="{D76788EB-A3C9-4BB3-84FD-91F1CBEF15A4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E94982-E206-4797-B3F0-DE63CB37203A}" type="presOf" srcId="{D76788EB-A3C9-4BB3-84FD-91F1CBEF15A4}" destId="{24C8AC51-D3B7-4F0C-A5E6-27ED820EE5C9}" srcOrd="0" destOrd="0" presId="urn:microsoft.com/office/officeart/2005/8/layout/vList6"/>
    <dgm:cxn modelId="{24C0A396-2F38-49F2-8820-C16126DA3BA4}" srcId="{3F98B9F6-530F-4BCE-BC0D-E30C2621AD61}" destId="{D76788EB-A3C9-4BB3-84FD-91F1CBEF15A4}" srcOrd="0" destOrd="0" parTransId="{F3EA5785-FB5C-4EF0-B781-57BF84721416}" sibTransId="{D4583410-72E2-48B9-BE87-5C9BF1B79C93}"/>
    <dgm:cxn modelId="{4FB2B13F-0D58-4D12-9C5B-9312020F733D}" type="presOf" srcId="{A0ECE023-A2E7-49D1-A824-E83385633E66}" destId="{56F6C699-F9A2-4AB2-BB40-12DA27044BC7}" srcOrd="0" destOrd="0" presId="urn:microsoft.com/office/officeart/2005/8/layout/vList6"/>
    <dgm:cxn modelId="{0CBC453D-617F-45E6-9881-06FF0FEDD338}" type="presOf" srcId="{3F98B9F6-530F-4BCE-BC0D-E30C2621AD61}" destId="{B8498753-9BEA-4D9F-917B-A1559F4EBA19}" srcOrd="0" destOrd="0" presId="urn:microsoft.com/office/officeart/2005/8/layout/vList6"/>
    <dgm:cxn modelId="{A235D121-5191-4EE2-A980-C08A41A259F9}" srcId="{D76788EB-A3C9-4BB3-84FD-91F1CBEF15A4}" destId="{A0ECE023-A2E7-49D1-A824-E83385633E66}" srcOrd="0" destOrd="0" parTransId="{D4F9FDB6-CAA4-4F38-A9FF-750F6568E003}" sibTransId="{988DB73C-D84B-47EB-8178-14948D65A53F}"/>
    <dgm:cxn modelId="{C8C52104-3CD3-4108-9727-8FF78CB9BC4E}" type="presParOf" srcId="{B8498753-9BEA-4D9F-917B-A1559F4EBA19}" destId="{DC2577F4-DA7F-4237-AC24-C279AEF02B6A}" srcOrd="0" destOrd="0" presId="urn:microsoft.com/office/officeart/2005/8/layout/vList6"/>
    <dgm:cxn modelId="{4F3303F7-3ACF-499A-831D-0F69E9E87041}" type="presParOf" srcId="{DC2577F4-DA7F-4237-AC24-C279AEF02B6A}" destId="{24C8AC51-D3B7-4F0C-A5E6-27ED820EE5C9}" srcOrd="0" destOrd="0" presId="urn:microsoft.com/office/officeart/2005/8/layout/vList6"/>
    <dgm:cxn modelId="{734242E9-D390-477B-9CBE-503E8C09D90E}" type="presParOf" srcId="{DC2577F4-DA7F-4237-AC24-C279AEF02B6A}" destId="{56F6C699-F9A2-4AB2-BB40-12DA27044BC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E548E2-49E7-41B0-AF83-A88F02F57E69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2ED1A8DE-316B-45ED-BB82-670BD4F8C7B7}">
      <dgm:prSet phldrT="[Текст]"/>
      <dgm:spPr/>
      <dgm:t>
        <a:bodyPr/>
        <a:lstStyle/>
        <a:p>
          <a:r>
            <a:rPr lang="uk-UA" b="1" dirty="0" err="1" smtClean="0"/>
            <a:t>медіаінформаційна</a:t>
          </a:r>
          <a:r>
            <a:rPr lang="uk-UA" b="1" dirty="0" smtClean="0"/>
            <a:t> грамотність</a:t>
          </a:r>
          <a:endParaRPr lang="ru-RU" dirty="0"/>
        </a:p>
      </dgm:t>
    </dgm:pt>
    <dgm:pt modelId="{90B69171-96FF-4D50-96A0-FBD0CB72AA61}" type="parTrans" cxnId="{954E8A05-6277-40CC-8B54-F6A5C4E0D184}">
      <dgm:prSet/>
      <dgm:spPr/>
      <dgm:t>
        <a:bodyPr/>
        <a:lstStyle/>
        <a:p>
          <a:endParaRPr lang="ru-RU"/>
        </a:p>
      </dgm:t>
    </dgm:pt>
    <dgm:pt modelId="{DBF9C0D5-AB53-491F-AEC7-C3C30A59A981}" type="sibTrans" cxnId="{954E8A05-6277-40CC-8B54-F6A5C4E0D184}">
      <dgm:prSet/>
      <dgm:spPr/>
      <dgm:t>
        <a:bodyPr/>
        <a:lstStyle/>
        <a:p>
          <a:endParaRPr lang="ru-RU"/>
        </a:p>
      </dgm:t>
    </dgm:pt>
    <dgm:pt modelId="{17E77FC0-F812-4C4C-8AAC-6E12FC116224}">
      <dgm:prSet phldrT="[Текст]"/>
      <dgm:spPr/>
      <dgm:t>
        <a:bodyPr/>
        <a:lstStyle/>
        <a:p>
          <a:r>
            <a:rPr lang="uk-UA" b="1" dirty="0" err="1" smtClean="0"/>
            <a:t>медіаімунітет</a:t>
          </a:r>
          <a:endParaRPr lang="ru-RU" dirty="0"/>
        </a:p>
      </dgm:t>
    </dgm:pt>
    <dgm:pt modelId="{49BE1D4D-7500-41A0-ABCB-723C2FBC13FC}" type="parTrans" cxnId="{355F6F8A-0A87-40B4-AF83-0E508617B903}">
      <dgm:prSet/>
      <dgm:spPr/>
      <dgm:t>
        <a:bodyPr/>
        <a:lstStyle/>
        <a:p>
          <a:endParaRPr lang="ru-RU"/>
        </a:p>
      </dgm:t>
    </dgm:pt>
    <dgm:pt modelId="{9D833E53-5243-4E36-8703-1A462E4CF3DB}" type="sibTrans" cxnId="{355F6F8A-0A87-40B4-AF83-0E508617B903}">
      <dgm:prSet/>
      <dgm:spPr/>
      <dgm:t>
        <a:bodyPr/>
        <a:lstStyle/>
        <a:p>
          <a:endParaRPr lang="ru-RU"/>
        </a:p>
      </dgm:t>
    </dgm:pt>
    <dgm:pt modelId="{00B82FFF-9BAD-4D08-92BB-C12947C21371}">
      <dgm:prSet phldrT="[Текст]"/>
      <dgm:spPr/>
      <dgm:t>
        <a:bodyPr/>
        <a:lstStyle/>
        <a:p>
          <a:r>
            <a:rPr lang="uk-UA" b="1" dirty="0" smtClean="0"/>
            <a:t>спеціалізовані аспекти медіакультури</a:t>
          </a:r>
          <a:endParaRPr lang="ru-RU" dirty="0"/>
        </a:p>
      </dgm:t>
    </dgm:pt>
    <dgm:pt modelId="{8359AF67-63FE-461E-8CF6-AF9CA01F6D1C}" type="parTrans" cxnId="{2B6D0153-7A30-4FB3-881A-ED21370BEBF7}">
      <dgm:prSet/>
      <dgm:spPr/>
      <dgm:t>
        <a:bodyPr/>
        <a:lstStyle/>
        <a:p>
          <a:endParaRPr lang="ru-RU"/>
        </a:p>
      </dgm:t>
    </dgm:pt>
    <dgm:pt modelId="{A899ADF7-C870-4C27-ADB7-4DF3E80656CE}" type="sibTrans" cxnId="{2B6D0153-7A30-4FB3-881A-ED21370BEBF7}">
      <dgm:prSet/>
      <dgm:spPr/>
      <dgm:t>
        <a:bodyPr/>
        <a:lstStyle/>
        <a:p>
          <a:endParaRPr lang="ru-RU"/>
        </a:p>
      </dgm:t>
    </dgm:pt>
    <dgm:pt modelId="{C13595FA-6079-4FCF-B9E2-8637ED4B4E81}">
      <dgm:prSet/>
      <dgm:spPr/>
      <dgm:t>
        <a:bodyPr/>
        <a:lstStyle/>
        <a:p>
          <a:r>
            <a:rPr lang="uk-UA" b="1" dirty="0" smtClean="0"/>
            <a:t>рефлексія і критичне мислення</a:t>
          </a:r>
          <a:endParaRPr lang="ru-RU" dirty="0"/>
        </a:p>
      </dgm:t>
    </dgm:pt>
    <dgm:pt modelId="{4923DA02-F610-4340-B46C-9DCBA29EDDC4}" type="parTrans" cxnId="{965409B3-F3E9-4DF6-88CD-93AC2B46E883}">
      <dgm:prSet/>
      <dgm:spPr/>
      <dgm:t>
        <a:bodyPr/>
        <a:lstStyle/>
        <a:p>
          <a:endParaRPr lang="ru-RU"/>
        </a:p>
      </dgm:t>
    </dgm:pt>
    <dgm:pt modelId="{89F905DA-44DE-41CA-92DF-A76748E78E4B}" type="sibTrans" cxnId="{965409B3-F3E9-4DF6-88CD-93AC2B46E883}">
      <dgm:prSet/>
      <dgm:spPr/>
      <dgm:t>
        <a:bodyPr/>
        <a:lstStyle/>
        <a:p>
          <a:endParaRPr lang="ru-RU"/>
        </a:p>
      </dgm:t>
    </dgm:pt>
    <dgm:pt modelId="{8E05BEE2-DDD4-459C-AC31-5FBACA18963D}">
      <dgm:prSet phldrT="[Текст]"/>
      <dgm:spPr/>
      <dgm:t>
        <a:bodyPr/>
        <a:lstStyle/>
        <a:p>
          <a:r>
            <a:rPr lang="uk-UA" b="1" dirty="0" smtClean="0"/>
            <a:t>здатність до </a:t>
          </a:r>
          <a:r>
            <a:rPr lang="uk-UA" b="1" dirty="0" err="1" smtClean="0"/>
            <a:t>медіатворчості</a:t>
          </a:r>
          <a:endParaRPr lang="ru-RU" dirty="0"/>
        </a:p>
      </dgm:t>
    </dgm:pt>
    <dgm:pt modelId="{627C1508-E3F5-4B27-AFA6-96BEBB13E0F6}" type="parTrans" cxnId="{E47F4287-7230-4145-B890-AC154580EC3D}">
      <dgm:prSet/>
      <dgm:spPr/>
      <dgm:t>
        <a:bodyPr/>
        <a:lstStyle/>
        <a:p>
          <a:endParaRPr lang="ru-RU"/>
        </a:p>
      </dgm:t>
    </dgm:pt>
    <dgm:pt modelId="{40A608D1-B178-4B97-A2A0-CCD7C27C0C93}" type="sibTrans" cxnId="{E47F4287-7230-4145-B890-AC154580EC3D}">
      <dgm:prSet/>
      <dgm:spPr/>
      <dgm:t>
        <a:bodyPr/>
        <a:lstStyle/>
        <a:p>
          <a:endParaRPr lang="ru-RU"/>
        </a:p>
      </dgm:t>
    </dgm:pt>
    <dgm:pt modelId="{62FE1820-CEB1-4191-9E17-91A9AF2603A3}" type="pres">
      <dgm:prSet presAssocID="{C8E548E2-49E7-41B0-AF83-A88F02F57E69}" presName="Name0" presStyleCnt="0">
        <dgm:presLayoutVars>
          <dgm:dir/>
          <dgm:resizeHandles val="exact"/>
        </dgm:presLayoutVars>
      </dgm:prSet>
      <dgm:spPr/>
    </dgm:pt>
    <dgm:pt modelId="{85CB74A8-C08F-4C6D-8E45-C2BFCB2221B4}" type="pres">
      <dgm:prSet presAssocID="{C8E548E2-49E7-41B0-AF83-A88F02F57E69}" presName="fgShape" presStyleLbl="fgShp" presStyleIdx="0" presStyleCnt="1"/>
      <dgm:spPr/>
    </dgm:pt>
    <dgm:pt modelId="{A546681E-AD41-440D-8CBC-C72F2A0E7917}" type="pres">
      <dgm:prSet presAssocID="{C8E548E2-49E7-41B0-AF83-A88F02F57E69}" presName="linComp" presStyleCnt="0"/>
      <dgm:spPr/>
    </dgm:pt>
    <dgm:pt modelId="{708CBFED-A07D-4704-BB65-F1DE4A972DFA}" type="pres">
      <dgm:prSet presAssocID="{2ED1A8DE-316B-45ED-BB82-670BD4F8C7B7}" presName="compNode" presStyleCnt="0"/>
      <dgm:spPr/>
    </dgm:pt>
    <dgm:pt modelId="{E9E63388-04ED-4FFA-8F8F-483F0C77A745}" type="pres">
      <dgm:prSet presAssocID="{2ED1A8DE-316B-45ED-BB82-670BD4F8C7B7}" presName="bkgdShape" presStyleLbl="node1" presStyleIdx="0" presStyleCnt="5"/>
      <dgm:spPr/>
      <dgm:t>
        <a:bodyPr/>
        <a:lstStyle/>
        <a:p>
          <a:endParaRPr lang="ru-RU"/>
        </a:p>
      </dgm:t>
    </dgm:pt>
    <dgm:pt modelId="{32A2CBD6-F50E-46E1-99E9-72CD9D6E9E51}" type="pres">
      <dgm:prSet presAssocID="{2ED1A8DE-316B-45ED-BB82-670BD4F8C7B7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11638-7B9E-49D3-93A5-EBD66FDFBDE9}" type="pres">
      <dgm:prSet presAssocID="{2ED1A8DE-316B-45ED-BB82-670BD4F8C7B7}" presName="invisiNode" presStyleLbl="node1" presStyleIdx="0" presStyleCnt="5"/>
      <dgm:spPr/>
    </dgm:pt>
    <dgm:pt modelId="{7DF9E1BA-A8D2-4718-81E9-379AEBF92FF6}" type="pres">
      <dgm:prSet presAssocID="{2ED1A8DE-316B-45ED-BB82-670BD4F8C7B7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E70271-FF9F-4FCA-91AB-7C9916F33F5D}" type="pres">
      <dgm:prSet presAssocID="{DBF9C0D5-AB53-491F-AEC7-C3C30A59A981}" presName="sibTrans" presStyleLbl="sibTrans2D1" presStyleIdx="0" presStyleCnt="0"/>
      <dgm:spPr/>
    </dgm:pt>
    <dgm:pt modelId="{A07CC7D2-9E44-4F35-8BF3-FE66087FE8CC}" type="pres">
      <dgm:prSet presAssocID="{17E77FC0-F812-4C4C-8AAC-6E12FC116224}" presName="compNode" presStyleCnt="0"/>
      <dgm:spPr/>
    </dgm:pt>
    <dgm:pt modelId="{03FCB1AB-240D-4ED6-B57F-C10D88A773E8}" type="pres">
      <dgm:prSet presAssocID="{17E77FC0-F812-4C4C-8AAC-6E12FC116224}" presName="bkgdShape" presStyleLbl="node1" presStyleIdx="1" presStyleCnt="5"/>
      <dgm:spPr/>
      <dgm:t>
        <a:bodyPr/>
        <a:lstStyle/>
        <a:p>
          <a:endParaRPr lang="ru-RU"/>
        </a:p>
      </dgm:t>
    </dgm:pt>
    <dgm:pt modelId="{F78CA35A-9DEC-4FB8-B392-7B370A47AB17}" type="pres">
      <dgm:prSet presAssocID="{17E77FC0-F812-4C4C-8AAC-6E12FC116224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6BDDF-139B-455C-BB02-D95B6B40C0A1}" type="pres">
      <dgm:prSet presAssocID="{17E77FC0-F812-4C4C-8AAC-6E12FC116224}" presName="invisiNode" presStyleLbl="node1" presStyleIdx="1" presStyleCnt="5"/>
      <dgm:spPr/>
    </dgm:pt>
    <dgm:pt modelId="{27D1BC4A-D020-4965-86C6-E7058CD437DE}" type="pres">
      <dgm:prSet presAssocID="{17E77FC0-F812-4C4C-8AAC-6E12FC116224}" presName="imagNode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F4B222-2891-4085-8219-AA0C4721D6C0}" type="pres">
      <dgm:prSet presAssocID="{9D833E53-5243-4E36-8703-1A462E4CF3DB}" presName="sibTrans" presStyleLbl="sibTrans2D1" presStyleIdx="0" presStyleCnt="0"/>
      <dgm:spPr/>
    </dgm:pt>
    <dgm:pt modelId="{BD268EF2-AC3A-4797-8B84-234E3D3946E9}" type="pres">
      <dgm:prSet presAssocID="{C13595FA-6079-4FCF-B9E2-8637ED4B4E81}" presName="compNode" presStyleCnt="0"/>
      <dgm:spPr/>
    </dgm:pt>
    <dgm:pt modelId="{013A9EEC-A023-491B-B79E-FF85925C41F3}" type="pres">
      <dgm:prSet presAssocID="{C13595FA-6079-4FCF-B9E2-8637ED4B4E81}" presName="bkgdShape" presStyleLbl="node1" presStyleIdx="2" presStyleCnt="5"/>
      <dgm:spPr/>
      <dgm:t>
        <a:bodyPr/>
        <a:lstStyle/>
        <a:p>
          <a:endParaRPr lang="ru-RU"/>
        </a:p>
      </dgm:t>
    </dgm:pt>
    <dgm:pt modelId="{D6E54080-3EAD-407E-852C-4F6B766475FC}" type="pres">
      <dgm:prSet presAssocID="{C13595FA-6079-4FCF-B9E2-8637ED4B4E8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7C621-9221-4320-8915-F8B5290424BB}" type="pres">
      <dgm:prSet presAssocID="{C13595FA-6079-4FCF-B9E2-8637ED4B4E81}" presName="invisiNode" presStyleLbl="node1" presStyleIdx="2" presStyleCnt="5"/>
      <dgm:spPr/>
    </dgm:pt>
    <dgm:pt modelId="{DF3AA049-9D49-4ABC-A7AA-83C1EA56039A}" type="pres">
      <dgm:prSet presAssocID="{C13595FA-6079-4FCF-B9E2-8637ED4B4E81}" presName="imagNode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A20823E-A2E3-48A7-818F-279C1B8C9021}" type="pres">
      <dgm:prSet presAssocID="{89F905DA-44DE-41CA-92DF-A76748E78E4B}" presName="sibTrans" presStyleLbl="sibTrans2D1" presStyleIdx="0" presStyleCnt="0"/>
      <dgm:spPr/>
    </dgm:pt>
    <dgm:pt modelId="{7069F70B-0C4A-4E86-9793-E1901C69E48D}" type="pres">
      <dgm:prSet presAssocID="{8E05BEE2-DDD4-459C-AC31-5FBACA18963D}" presName="compNode" presStyleCnt="0"/>
      <dgm:spPr/>
    </dgm:pt>
    <dgm:pt modelId="{EB53FF24-F26C-4B4A-BA87-EEEAC7C5F05E}" type="pres">
      <dgm:prSet presAssocID="{8E05BEE2-DDD4-459C-AC31-5FBACA18963D}" presName="bkgdShape" presStyleLbl="node1" presStyleIdx="3" presStyleCnt="5"/>
      <dgm:spPr/>
      <dgm:t>
        <a:bodyPr/>
        <a:lstStyle/>
        <a:p>
          <a:endParaRPr lang="ru-RU"/>
        </a:p>
      </dgm:t>
    </dgm:pt>
    <dgm:pt modelId="{BB7343F0-3BC1-459A-8B55-3E652C8D983F}" type="pres">
      <dgm:prSet presAssocID="{8E05BEE2-DDD4-459C-AC31-5FBACA18963D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0AF54-B7A0-4EAB-8E94-52DE331BC4FC}" type="pres">
      <dgm:prSet presAssocID="{8E05BEE2-DDD4-459C-AC31-5FBACA18963D}" presName="invisiNode" presStyleLbl="node1" presStyleIdx="3" presStyleCnt="5"/>
      <dgm:spPr/>
    </dgm:pt>
    <dgm:pt modelId="{3B41649F-3CDC-4727-93DF-0617C771FDB8}" type="pres">
      <dgm:prSet presAssocID="{8E05BEE2-DDD4-459C-AC31-5FBACA18963D}" presName="imagNode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2CAED7-790A-47A9-B088-6A4C9695D06B}" type="pres">
      <dgm:prSet presAssocID="{40A608D1-B178-4B97-A2A0-CCD7C27C0C93}" presName="sibTrans" presStyleLbl="sibTrans2D1" presStyleIdx="0" presStyleCnt="0"/>
      <dgm:spPr/>
    </dgm:pt>
    <dgm:pt modelId="{5A35C9A6-5437-40C7-B57E-1A3EA76EEFF9}" type="pres">
      <dgm:prSet presAssocID="{00B82FFF-9BAD-4D08-92BB-C12947C21371}" presName="compNode" presStyleCnt="0"/>
      <dgm:spPr/>
    </dgm:pt>
    <dgm:pt modelId="{6DD64F72-AF43-47A0-9BBA-675C421401A1}" type="pres">
      <dgm:prSet presAssocID="{00B82FFF-9BAD-4D08-92BB-C12947C21371}" presName="bkgdShape" presStyleLbl="node1" presStyleIdx="4" presStyleCnt="5"/>
      <dgm:spPr/>
      <dgm:t>
        <a:bodyPr/>
        <a:lstStyle/>
        <a:p>
          <a:endParaRPr lang="ru-RU"/>
        </a:p>
      </dgm:t>
    </dgm:pt>
    <dgm:pt modelId="{57BAD440-24A4-4EC0-954D-A301277A81D8}" type="pres">
      <dgm:prSet presAssocID="{00B82FFF-9BAD-4D08-92BB-C12947C2137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61D68-0B31-4BDB-8B15-3F72E5C13F6C}" type="pres">
      <dgm:prSet presAssocID="{00B82FFF-9BAD-4D08-92BB-C12947C21371}" presName="invisiNode" presStyleLbl="node1" presStyleIdx="4" presStyleCnt="5"/>
      <dgm:spPr/>
    </dgm:pt>
    <dgm:pt modelId="{6269779A-6B0F-4684-8938-7C24B3BDBE25}" type="pres">
      <dgm:prSet presAssocID="{00B82FFF-9BAD-4D08-92BB-C12947C21371}" presName="imagNode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48DC5EB-E55A-47FD-B67B-75A5D9CEA808}" type="presOf" srcId="{9D833E53-5243-4E36-8703-1A462E4CF3DB}" destId="{C5F4B222-2891-4085-8219-AA0C4721D6C0}" srcOrd="0" destOrd="0" presId="urn:microsoft.com/office/officeart/2005/8/layout/hList7"/>
    <dgm:cxn modelId="{1FE67DAF-5D39-4F79-B32A-A29F73BE1C41}" type="presOf" srcId="{00B82FFF-9BAD-4D08-92BB-C12947C21371}" destId="{57BAD440-24A4-4EC0-954D-A301277A81D8}" srcOrd="1" destOrd="0" presId="urn:microsoft.com/office/officeart/2005/8/layout/hList7"/>
    <dgm:cxn modelId="{954E8A05-6277-40CC-8B54-F6A5C4E0D184}" srcId="{C8E548E2-49E7-41B0-AF83-A88F02F57E69}" destId="{2ED1A8DE-316B-45ED-BB82-670BD4F8C7B7}" srcOrd="0" destOrd="0" parTransId="{90B69171-96FF-4D50-96A0-FBD0CB72AA61}" sibTransId="{DBF9C0D5-AB53-491F-AEC7-C3C30A59A981}"/>
    <dgm:cxn modelId="{2F9FC76D-AF3C-4E88-A890-B517FBE38AC0}" type="presOf" srcId="{C13595FA-6079-4FCF-B9E2-8637ED4B4E81}" destId="{D6E54080-3EAD-407E-852C-4F6B766475FC}" srcOrd="1" destOrd="0" presId="urn:microsoft.com/office/officeart/2005/8/layout/hList7"/>
    <dgm:cxn modelId="{F19763E6-93D5-4B73-A9FC-1302A881AB45}" type="presOf" srcId="{89F905DA-44DE-41CA-92DF-A76748E78E4B}" destId="{AA20823E-A2E3-48A7-818F-279C1B8C9021}" srcOrd="0" destOrd="0" presId="urn:microsoft.com/office/officeart/2005/8/layout/hList7"/>
    <dgm:cxn modelId="{5E3A7A33-2346-4D5E-890F-48C0BB8D8006}" type="presOf" srcId="{17E77FC0-F812-4C4C-8AAC-6E12FC116224}" destId="{03FCB1AB-240D-4ED6-B57F-C10D88A773E8}" srcOrd="0" destOrd="0" presId="urn:microsoft.com/office/officeart/2005/8/layout/hList7"/>
    <dgm:cxn modelId="{2B6D0153-7A30-4FB3-881A-ED21370BEBF7}" srcId="{C8E548E2-49E7-41B0-AF83-A88F02F57E69}" destId="{00B82FFF-9BAD-4D08-92BB-C12947C21371}" srcOrd="4" destOrd="0" parTransId="{8359AF67-63FE-461E-8CF6-AF9CA01F6D1C}" sibTransId="{A899ADF7-C870-4C27-ADB7-4DF3E80656CE}"/>
    <dgm:cxn modelId="{6F1DA05C-2CDD-43C0-B5CA-00741E2FFFB6}" type="presOf" srcId="{DBF9C0D5-AB53-491F-AEC7-C3C30A59A981}" destId="{91E70271-FF9F-4FCA-91AB-7C9916F33F5D}" srcOrd="0" destOrd="0" presId="urn:microsoft.com/office/officeart/2005/8/layout/hList7"/>
    <dgm:cxn modelId="{CE8B859A-A7B6-4EF9-B458-2705DFE3AC77}" type="presOf" srcId="{2ED1A8DE-316B-45ED-BB82-670BD4F8C7B7}" destId="{E9E63388-04ED-4FFA-8F8F-483F0C77A745}" srcOrd="0" destOrd="0" presId="urn:microsoft.com/office/officeart/2005/8/layout/hList7"/>
    <dgm:cxn modelId="{D8649A78-7429-4BDD-8C34-F0F0E4B33803}" type="presOf" srcId="{8E05BEE2-DDD4-459C-AC31-5FBACA18963D}" destId="{EB53FF24-F26C-4B4A-BA87-EEEAC7C5F05E}" srcOrd="0" destOrd="0" presId="urn:microsoft.com/office/officeart/2005/8/layout/hList7"/>
    <dgm:cxn modelId="{AADCA367-D490-454C-8F83-6C4625EF6423}" type="presOf" srcId="{17E77FC0-F812-4C4C-8AAC-6E12FC116224}" destId="{F78CA35A-9DEC-4FB8-B392-7B370A47AB17}" srcOrd="1" destOrd="0" presId="urn:microsoft.com/office/officeart/2005/8/layout/hList7"/>
    <dgm:cxn modelId="{2A175091-BDD8-40CF-BC4D-FA00E35ECC2C}" type="presOf" srcId="{00B82FFF-9BAD-4D08-92BB-C12947C21371}" destId="{6DD64F72-AF43-47A0-9BBA-675C421401A1}" srcOrd="0" destOrd="0" presId="urn:microsoft.com/office/officeart/2005/8/layout/hList7"/>
    <dgm:cxn modelId="{355F6F8A-0A87-40B4-AF83-0E508617B903}" srcId="{C8E548E2-49E7-41B0-AF83-A88F02F57E69}" destId="{17E77FC0-F812-4C4C-8AAC-6E12FC116224}" srcOrd="1" destOrd="0" parTransId="{49BE1D4D-7500-41A0-ABCB-723C2FBC13FC}" sibTransId="{9D833E53-5243-4E36-8703-1A462E4CF3DB}"/>
    <dgm:cxn modelId="{101D9E31-473D-43A8-9D1B-AC5687930225}" type="presOf" srcId="{40A608D1-B178-4B97-A2A0-CCD7C27C0C93}" destId="{892CAED7-790A-47A9-B088-6A4C9695D06B}" srcOrd="0" destOrd="0" presId="urn:microsoft.com/office/officeart/2005/8/layout/hList7"/>
    <dgm:cxn modelId="{D980916C-6E70-45CA-A47E-4F1CADB45633}" type="presOf" srcId="{2ED1A8DE-316B-45ED-BB82-670BD4F8C7B7}" destId="{32A2CBD6-F50E-46E1-99E9-72CD9D6E9E51}" srcOrd="1" destOrd="0" presId="urn:microsoft.com/office/officeart/2005/8/layout/hList7"/>
    <dgm:cxn modelId="{965409B3-F3E9-4DF6-88CD-93AC2B46E883}" srcId="{C8E548E2-49E7-41B0-AF83-A88F02F57E69}" destId="{C13595FA-6079-4FCF-B9E2-8637ED4B4E81}" srcOrd="2" destOrd="0" parTransId="{4923DA02-F610-4340-B46C-9DCBA29EDDC4}" sibTransId="{89F905DA-44DE-41CA-92DF-A76748E78E4B}"/>
    <dgm:cxn modelId="{AFD83E8E-85A3-4571-90D1-25E6E998CAD0}" type="presOf" srcId="{8E05BEE2-DDD4-459C-AC31-5FBACA18963D}" destId="{BB7343F0-3BC1-459A-8B55-3E652C8D983F}" srcOrd="1" destOrd="0" presId="urn:microsoft.com/office/officeart/2005/8/layout/hList7"/>
    <dgm:cxn modelId="{4C49CD52-04B6-4FDF-9F31-12B2E603BE1F}" type="presOf" srcId="{C13595FA-6079-4FCF-B9E2-8637ED4B4E81}" destId="{013A9EEC-A023-491B-B79E-FF85925C41F3}" srcOrd="0" destOrd="0" presId="urn:microsoft.com/office/officeart/2005/8/layout/hList7"/>
    <dgm:cxn modelId="{E47F4287-7230-4145-B890-AC154580EC3D}" srcId="{C8E548E2-49E7-41B0-AF83-A88F02F57E69}" destId="{8E05BEE2-DDD4-459C-AC31-5FBACA18963D}" srcOrd="3" destOrd="0" parTransId="{627C1508-E3F5-4B27-AFA6-96BEBB13E0F6}" sibTransId="{40A608D1-B178-4B97-A2A0-CCD7C27C0C93}"/>
    <dgm:cxn modelId="{38CB11A0-31B4-4553-AF0C-903E2959F186}" type="presOf" srcId="{C8E548E2-49E7-41B0-AF83-A88F02F57E69}" destId="{62FE1820-CEB1-4191-9E17-91A9AF2603A3}" srcOrd="0" destOrd="0" presId="urn:microsoft.com/office/officeart/2005/8/layout/hList7"/>
    <dgm:cxn modelId="{7450604B-D798-4D13-92F2-A39F919C3A1B}" type="presParOf" srcId="{62FE1820-CEB1-4191-9E17-91A9AF2603A3}" destId="{85CB74A8-C08F-4C6D-8E45-C2BFCB2221B4}" srcOrd="0" destOrd="0" presId="urn:microsoft.com/office/officeart/2005/8/layout/hList7"/>
    <dgm:cxn modelId="{06882533-7799-45AD-B66E-9066B2799292}" type="presParOf" srcId="{62FE1820-CEB1-4191-9E17-91A9AF2603A3}" destId="{A546681E-AD41-440D-8CBC-C72F2A0E7917}" srcOrd="1" destOrd="0" presId="urn:microsoft.com/office/officeart/2005/8/layout/hList7"/>
    <dgm:cxn modelId="{A75F0770-5C2F-44B3-9C23-54D200A1310F}" type="presParOf" srcId="{A546681E-AD41-440D-8CBC-C72F2A0E7917}" destId="{708CBFED-A07D-4704-BB65-F1DE4A972DFA}" srcOrd="0" destOrd="0" presId="urn:microsoft.com/office/officeart/2005/8/layout/hList7"/>
    <dgm:cxn modelId="{9FA6DDE9-16E8-4304-9CB4-7FFBCB0A2FFD}" type="presParOf" srcId="{708CBFED-A07D-4704-BB65-F1DE4A972DFA}" destId="{E9E63388-04ED-4FFA-8F8F-483F0C77A745}" srcOrd="0" destOrd="0" presId="urn:microsoft.com/office/officeart/2005/8/layout/hList7"/>
    <dgm:cxn modelId="{EF4C2985-888B-44D4-8176-0E8D759E608C}" type="presParOf" srcId="{708CBFED-A07D-4704-BB65-F1DE4A972DFA}" destId="{32A2CBD6-F50E-46E1-99E9-72CD9D6E9E51}" srcOrd="1" destOrd="0" presId="urn:microsoft.com/office/officeart/2005/8/layout/hList7"/>
    <dgm:cxn modelId="{94BAEA55-A5FB-4B40-8343-E8D7C7CDEA0B}" type="presParOf" srcId="{708CBFED-A07D-4704-BB65-F1DE4A972DFA}" destId="{C0911638-7B9E-49D3-93A5-EBD66FDFBDE9}" srcOrd="2" destOrd="0" presId="urn:microsoft.com/office/officeart/2005/8/layout/hList7"/>
    <dgm:cxn modelId="{6133A08E-B282-4C24-958A-99EFF3C9442F}" type="presParOf" srcId="{708CBFED-A07D-4704-BB65-F1DE4A972DFA}" destId="{7DF9E1BA-A8D2-4718-81E9-379AEBF92FF6}" srcOrd="3" destOrd="0" presId="urn:microsoft.com/office/officeart/2005/8/layout/hList7"/>
    <dgm:cxn modelId="{CDCC1899-671F-47C1-8873-AC3A90A2979D}" type="presParOf" srcId="{A546681E-AD41-440D-8CBC-C72F2A0E7917}" destId="{91E70271-FF9F-4FCA-91AB-7C9916F33F5D}" srcOrd="1" destOrd="0" presId="urn:microsoft.com/office/officeart/2005/8/layout/hList7"/>
    <dgm:cxn modelId="{23194C87-A98B-4B7C-A33C-507475FF3D31}" type="presParOf" srcId="{A546681E-AD41-440D-8CBC-C72F2A0E7917}" destId="{A07CC7D2-9E44-4F35-8BF3-FE66087FE8CC}" srcOrd="2" destOrd="0" presId="urn:microsoft.com/office/officeart/2005/8/layout/hList7"/>
    <dgm:cxn modelId="{52BC753E-7A98-47A8-AC1D-047B152C014E}" type="presParOf" srcId="{A07CC7D2-9E44-4F35-8BF3-FE66087FE8CC}" destId="{03FCB1AB-240D-4ED6-B57F-C10D88A773E8}" srcOrd="0" destOrd="0" presId="urn:microsoft.com/office/officeart/2005/8/layout/hList7"/>
    <dgm:cxn modelId="{8BCEC83E-14FC-4FA9-81D4-6E1E69D01502}" type="presParOf" srcId="{A07CC7D2-9E44-4F35-8BF3-FE66087FE8CC}" destId="{F78CA35A-9DEC-4FB8-B392-7B370A47AB17}" srcOrd="1" destOrd="0" presId="urn:microsoft.com/office/officeart/2005/8/layout/hList7"/>
    <dgm:cxn modelId="{E48F7FD6-A0C1-4FBA-840F-FC5BE82F45AC}" type="presParOf" srcId="{A07CC7D2-9E44-4F35-8BF3-FE66087FE8CC}" destId="{98E6BDDF-139B-455C-BB02-D95B6B40C0A1}" srcOrd="2" destOrd="0" presId="urn:microsoft.com/office/officeart/2005/8/layout/hList7"/>
    <dgm:cxn modelId="{6CAE62A5-6742-47FA-A0D9-381584581EE7}" type="presParOf" srcId="{A07CC7D2-9E44-4F35-8BF3-FE66087FE8CC}" destId="{27D1BC4A-D020-4965-86C6-E7058CD437DE}" srcOrd="3" destOrd="0" presId="urn:microsoft.com/office/officeart/2005/8/layout/hList7"/>
    <dgm:cxn modelId="{7DB1A2E6-025A-418E-A048-7ED12AA60675}" type="presParOf" srcId="{A546681E-AD41-440D-8CBC-C72F2A0E7917}" destId="{C5F4B222-2891-4085-8219-AA0C4721D6C0}" srcOrd="3" destOrd="0" presId="urn:microsoft.com/office/officeart/2005/8/layout/hList7"/>
    <dgm:cxn modelId="{FF4577C5-6F31-473E-9BE9-34B9CB8B515A}" type="presParOf" srcId="{A546681E-AD41-440D-8CBC-C72F2A0E7917}" destId="{BD268EF2-AC3A-4797-8B84-234E3D3946E9}" srcOrd="4" destOrd="0" presId="urn:microsoft.com/office/officeart/2005/8/layout/hList7"/>
    <dgm:cxn modelId="{1B2DCB3E-1CF9-4D41-BC57-8CDF529CA4D9}" type="presParOf" srcId="{BD268EF2-AC3A-4797-8B84-234E3D3946E9}" destId="{013A9EEC-A023-491B-B79E-FF85925C41F3}" srcOrd="0" destOrd="0" presId="urn:microsoft.com/office/officeart/2005/8/layout/hList7"/>
    <dgm:cxn modelId="{18F50266-3EDD-4610-9861-149B5D505D04}" type="presParOf" srcId="{BD268EF2-AC3A-4797-8B84-234E3D3946E9}" destId="{D6E54080-3EAD-407E-852C-4F6B766475FC}" srcOrd="1" destOrd="0" presId="urn:microsoft.com/office/officeart/2005/8/layout/hList7"/>
    <dgm:cxn modelId="{8AB20905-85E6-4217-BFF0-F4968D8F91DA}" type="presParOf" srcId="{BD268EF2-AC3A-4797-8B84-234E3D3946E9}" destId="{BF57C621-9221-4320-8915-F8B5290424BB}" srcOrd="2" destOrd="0" presId="urn:microsoft.com/office/officeart/2005/8/layout/hList7"/>
    <dgm:cxn modelId="{4C6E9582-1633-43F7-89E0-541F15122DF1}" type="presParOf" srcId="{BD268EF2-AC3A-4797-8B84-234E3D3946E9}" destId="{DF3AA049-9D49-4ABC-A7AA-83C1EA56039A}" srcOrd="3" destOrd="0" presId="urn:microsoft.com/office/officeart/2005/8/layout/hList7"/>
    <dgm:cxn modelId="{A0713D1D-E999-4BDE-8FEB-522D85B8877F}" type="presParOf" srcId="{A546681E-AD41-440D-8CBC-C72F2A0E7917}" destId="{AA20823E-A2E3-48A7-818F-279C1B8C9021}" srcOrd="5" destOrd="0" presId="urn:microsoft.com/office/officeart/2005/8/layout/hList7"/>
    <dgm:cxn modelId="{C839A835-800B-452C-8594-C65DB63541EA}" type="presParOf" srcId="{A546681E-AD41-440D-8CBC-C72F2A0E7917}" destId="{7069F70B-0C4A-4E86-9793-E1901C69E48D}" srcOrd="6" destOrd="0" presId="urn:microsoft.com/office/officeart/2005/8/layout/hList7"/>
    <dgm:cxn modelId="{AAC0858A-1E88-4F84-A151-2B951362786E}" type="presParOf" srcId="{7069F70B-0C4A-4E86-9793-E1901C69E48D}" destId="{EB53FF24-F26C-4B4A-BA87-EEEAC7C5F05E}" srcOrd="0" destOrd="0" presId="urn:microsoft.com/office/officeart/2005/8/layout/hList7"/>
    <dgm:cxn modelId="{423F1D73-9E0A-4571-82CB-559B0F282F16}" type="presParOf" srcId="{7069F70B-0C4A-4E86-9793-E1901C69E48D}" destId="{BB7343F0-3BC1-459A-8B55-3E652C8D983F}" srcOrd="1" destOrd="0" presId="urn:microsoft.com/office/officeart/2005/8/layout/hList7"/>
    <dgm:cxn modelId="{7F09C11F-8BBD-4CF4-A134-6AC704EA1C53}" type="presParOf" srcId="{7069F70B-0C4A-4E86-9793-E1901C69E48D}" destId="{1CB0AF54-B7A0-4EAB-8E94-52DE331BC4FC}" srcOrd="2" destOrd="0" presId="urn:microsoft.com/office/officeart/2005/8/layout/hList7"/>
    <dgm:cxn modelId="{794DF944-70BC-4410-8252-8493C7CD4A2D}" type="presParOf" srcId="{7069F70B-0C4A-4E86-9793-E1901C69E48D}" destId="{3B41649F-3CDC-4727-93DF-0617C771FDB8}" srcOrd="3" destOrd="0" presId="urn:microsoft.com/office/officeart/2005/8/layout/hList7"/>
    <dgm:cxn modelId="{0AA32A74-E819-4251-B9D4-E0B960791EB3}" type="presParOf" srcId="{A546681E-AD41-440D-8CBC-C72F2A0E7917}" destId="{892CAED7-790A-47A9-B088-6A4C9695D06B}" srcOrd="7" destOrd="0" presId="urn:microsoft.com/office/officeart/2005/8/layout/hList7"/>
    <dgm:cxn modelId="{8D8106CB-FBEA-4368-BC6A-D6C56D013314}" type="presParOf" srcId="{A546681E-AD41-440D-8CBC-C72F2A0E7917}" destId="{5A35C9A6-5437-40C7-B57E-1A3EA76EEFF9}" srcOrd="8" destOrd="0" presId="urn:microsoft.com/office/officeart/2005/8/layout/hList7"/>
    <dgm:cxn modelId="{EDDEA5EE-629D-4853-9971-3647369484A6}" type="presParOf" srcId="{5A35C9A6-5437-40C7-B57E-1A3EA76EEFF9}" destId="{6DD64F72-AF43-47A0-9BBA-675C421401A1}" srcOrd="0" destOrd="0" presId="urn:microsoft.com/office/officeart/2005/8/layout/hList7"/>
    <dgm:cxn modelId="{9EA5A7F1-C440-4F8F-88F4-E7AFAA67FA47}" type="presParOf" srcId="{5A35C9A6-5437-40C7-B57E-1A3EA76EEFF9}" destId="{57BAD440-24A4-4EC0-954D-A301277A81D8}" srcOrd="1" destOrd="0" presId="urn:microsoft.com/office/officeart/2005/8/layout/hList7"/>
    <dgm:cxn modelId="{EE577FA0-AD6D-491B-A2A8-D800B2874452}" type="presParOf" srcId="{5A35C9A6-5437-40C7-B57E-1A3EA76EEFF9}" destId="{4DD61D68-0B31-4BDB-8B15-3F72E5C13F6C}" srcOrd="2" destOrd="0" presId="urn:microsoft.com/office/officeart/2005/8/layout/hList7"/>
    <dgm:cxn modelId="{D54027A9-6F88-425D-94F4-82392CE62F38}" type="presParOf" srcId="{5A35C9A6-5437-40C7-B57E-1A3EA76EEFF9}" destId="{6269779A-6B0F-4684-8938-7C24B3BDBE2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854137-A544-4CBB-8CD3-6D0B47AE2A3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94095F7-1CD3-4E11-BD68-DFC2C7083F84}">
      <dgm:prSet phldrT="[Текст]"/>
      <dgm:spPr/>
      <dgm:t>
        <a:bodyPr/>
        <a:lstStyle/>
        <a:p>
          <a:r>
            <a:rPr lang="uk-UA" dirty="0" smtClean="0"/>
            <a:t>аналіз досвіду створення системи шкільної </a:t>
          </a:r>
          <a:r>
            <a:rPr lang="uk-UA" dirty="0" err="1" smtClean="0"/>
            <a:t>медіаосвіти</a:t>
          </a:r>
          <a:r>
            <a:rPr lang="uk-UA" dirty="0" smtClean="0"/>
            <a:t> у сучасній педагогічній практиці;</a:t>
          </a:r>
          <a:endParaRPr lang="ru-RU" dirty="0"/>
        </a:p>
      </dgm:t>
    </dgm:pt>
    <dgm:pt modelId="{E334109C-EE06-4FD1-98FD-DE86673B684C}" type="parTrans" cxnId="{53E7FB45-C99E-44D3-9E01-900B9F44F365}">
      <dgm:prSet/>
      <dgm:spPr/>
      <dgm:t>
        <a:bodyPr/>
        <a:lstStyle/>
        <a:p>
          <a:endParaRPr lang="ru-RU"/>
        </a:p>
      </dgm:t>
    </dgm:pt>
    <dgm:pt modelId="{F516DEC2-B54C-4E11-834D-816FCAB66546}" type="sibTrans" cxnId="{53E7FB45-C99E-44D3-9E01-900B9F44F365}">
      <dgm:prSet/>
      <dgm:spPr/>
      <dgm:t>
        <a:bodyPr/>
        <a:lstStyle/>
        <a:p>
          <a:endParaRPr lang="ru-RU"/>
        </a:p>
      </dgm:t>
    </dgm:pt>
    <dgm:pt modelId="{D1E6DC87-D5F2-4829-A028-8D29874D036B}">
      <dgm:prSet phldrT="[Текст]" custT="1"/>
      <dgm:spPr/>
      <dgm:t>
        <a:bodyPr/>
        <a:lstStyle/>
        <a:p>
          <a:r>
            <a:rPr lang="uk-UA" sz="1200" dirty="0" smtClean="0"/>
            <a:t>виявлення особливостей реалізації концептуальних засад системи шкільної </a:t>
          </a:r>
          <a:r>
            <a:rPr lang="uk-UA" sz="1200" dirty="0" err="1" smtClean="0"/>
            <a:t>медіаосвіти</a:t>
          </a:r>
          <a:r>
            <a:rPr lang="uk-UA" sz="1200" dirty="0" smtClean="0"/>
            <a:t> на основі принципів наскрізного навчання;</a:t>
          </a:r>
          <a:endParaRPr lang="ru-RU" sz="1200" dirty="0"/>
        </a:p>
      </dgm:t>
    </dgm:pt>
    <dgm:pt modelId="{B97159E0-393D-46E8-AA20-1EDF55D64DA4}" type="parTrans" cxnId="{DC8258A1-83CA-4F75-BEEA-413053A545B0}">
      <dgm:prSet/>
      <dgm:spPr/>
      <dgm:t>
        <a:bodyPr/>
        <a:lstStyle/>
        <a:p>
          <a:endParaRPr lang="ru-RU"/>
        </a:p>
      </dgm:t>
    </dgm:pt>
    <dgm:pt modelId="{CA3A6C26-7D13-4557-8D3B-639477BA8B8C}" type="sibTrans" cxnId="{DC8258A1-83CA-4F75-BEEA-413053A545B0}">
      <dgm:prSet/>
      <dgm:spPr/>
      <dgm:t>
        <a:bodyPr/>
        <a:lstStyle/>
        <a:p>
          <a:endParaRPr lang="ru-RU"/>
        </a:p>
      </dgm:t>
    </dgm:pt>
    <dgm:pt modelId="{2FF67DF1-F032-4285-86CA-49C41F32338D}">
      <dgm:prSet phldrT="[Текст]"/>
      <dgm:spPr/>
      <dgm:t>
        <a:bodyPr/>
        <a:lstStyle/>
        <a:p>
          <a:r>
            <a:rPr lang="uk-UA" dirty="0" smtClean="0"/>
            <a:t>розробка та апробація навчальних програм з </a:t>
          </a:r>
          <a:r>
            <a:rPr lang="uk-UA" dirty="0" err="1" smtClean="0"/>
            <a:t>медіаосвіти</a:t>
          </a:r>
          <a:r>
            <a:rPr lang="uk-UA" dirty="0" smtClean="0"/>
            <a:t> для учнів початкової школи;</a:t>
          </a:r>
          <a:endParaRPr lang="ru-RU" dirty="0"/>
        </a:p>
      </dgm:t>
    </dgm:pt>
    <dgm:pt modelId="{E31BD3F4-DB47-44E4-960E-88CE1BE36778}" type="parTrans" cxnId="{84C142FB-3666-4AA0-A48F-E4500113ABBA}">
      <dgm:prSet/>
      <dgm:spPr/>
      <dgm:t>
        <a:bodyPr/>
        <a:lstStyle/>
        <a:p>
          <a:endParaRPr lang="ru-RU"/>
        </a:p>
      </dgm:t>
    </dgm:pt>
    <dgm:pt modelId="{18B283F6-F3CF-44E8-A5E2-EE003A57F487}" type="sibTrans" cxnId="{84C142FB-3666-4AA0-A48F-E4500113ABBA}">
      <dgm:prSet/>
      <dgm:spPr/>
      <dgm:t>
        <a:bodyPr/>
        <a:lstStyle/>
        <a:p>
          <a:endParaRPr lang="ru-RU"/>
        </a:p>
      </dgm:t>
    </dgm:pt>
    <dgm:pt modelId="{A22B2E0D-BD0C-4938-9C13-B240FD95A956}">
      <dgm:prSet custT="1"/>
      <dgm:spPr/>
      <dgm:t>
        <a:bodyPr/>
        <a:lstStyle/>
        <a:p>
          <a:r>
            <a:rPr lang="uk-UA" sz="1200" dirty="0" smtClean="0"/>
            <a:t>розроблення навчально-методичного та дидактико-інформаційного забезпечення </a:t>
          </a:r>
          <a:r>
            <a:rPr lang="uk-UA" sz="1200" dirty="0" err="1" smtClean="0"/>
            <a:t>медіавиховання</a:t>
          </a:r>
          <a:r>
            <a:rPr lang="uk-UA" sz="1200" dirty="0" smtClean="0"/>
            <a:t>, навчання предметів </a:t>
          </a:r>
          <a:r>
            <a:rPr lang="uk-UA" sz="1200" dirty="0" err="1" smtClean="0"/>
            <a:t>медіаосвітнього</a:t>
          </a:r>
          <a:r>
            <a:rPr lang="uk-UA" sz="1200" dirty="0" smtClean="0"/>
            <a:t> спрямування та інтегрованої </a:t>
          </a:r>
          <a:r>
            <a:rPr lang="uk-UA" sz="1200" dirty="0" err="1" smtClean="0"/>
            <a:t>медіаосвіти</a:t>
          </a:r>
          <a:r>
            <a:rPr lang="uk-UA" sz="1200" dirty="0" smtClean="0"/>
            <a:t>;</a:t>
          </a:r>
          <a:endParaRPr lang="ru-RU" sz="1200" dirty="0"/>
        </a:p>
      </dgm:t>
    </dgm:pt>
    <dgm:pt modelId="{7EFF85E3-C221-47C3-A199-08552A4209CA}" type="parTrans" cxnId="{C8CAFB0B-50C0-4D4B-B2AA-FA395F416AD6}">
      <dgm:prSet/>
      <dgm:spPr/>
      <dgm:t>
        <a:bodyPr/>
        <a:lstStyle/>
        <a:p>
          <a:endParaRPr lang="ru-RU"/>
        </a:p>
      </dgm:t>
    </dgm:pt>
    <dgm:pt modelId="{131A2F57-1CA4-49C0-927F-EA60868ECEF4}" type="sibTrans" cxnId="{C8CAFB0B-50C0-4D4B-B2AA-FA395F416AD6}">
      <dgm:prSet/>
      <dgm:spPr/>
      <dgm:t>
        <a:bodyPr/>
        <a:lstStyle/>
        <a:p>
          <a:endParaRPr lang="ru-RU"/>
        </a:p>
      </dgm:t>
    </dgm:pt>
    <dgm:pt modelId="{7262FD7F-239A-4E53-B159-57F346E87923}">
      <dgm:prSet/>
      <dgm:spPr/>
      <dgm:t>
        <a:bodyPr/>
        <a:lstStyle/>
        <a:p>
          <a:r>
            <a:rPr lang="uk-UA" dirty="0" smtClean="0"/>
            <a:t>експериментальна перевірка ефективності системи шкільної </a:t>
          </a:r>
          <a:r>
            <a:rPr lang="uk-UA" dirty="0" err="1" smtClean="0"/>
            <a:t>медіаосвіти</a:t>
          </a:r>
          <a:r>
            <a:rPr lang="uk-UA" dirty="0" smtClean="0"/>
            <a:t> на основі принципів наскрізного навчання, що охоплює усі ланки загальноосвітньої школи: початкову, середню, старшу.</a:t>
          </a:r>
          <a:endParaRPr lang="ru-RU" dirty="0"/>
        </a:p>
      </dgm:t>
    </dgm:pt>
    <dgm:pt modelId="{64BC14AF-182C-47A7-B3FB-4B24F77D39D8}" type="parTrans" cxnId="{DBA5C6CA-A158-4DF9-874B-3DDACF0324EB}">
      <dgm:prSet/>
      <dgm:spPr/>
      <dgm:t>
        <a:bodyPr/>
        <a:lstStyle/>
        <a:p>
          <a:endParaRPr lang="ru-RU"/>
        </a:p>
      </dgm:t>
    </dgm:pt>
    <dgm:pt modelId="{40361E85-418D-4D19-AB0D-A7DDF54E39C7}" type="sibTrans" cxnId="{DBA5C6CA-A158-4DF9-874B-3DDACF0324EB}">
      <dgm:prSet/>
      <dgm:spPr/>
      <dgm:t>
        <a:bodyPr/>
        <a:lstStyle/>
        <a:p>
          <a:endParaRPr lang="ru-RU"/>
        </a:p>
      </dgm:t>
    </dgm:pt>
    <dgm:pt modelId="{BE2B0C42-2D3B-463E-8338-52B5422CBE88}" type="pres">
      <dgm:prSet presAssocID="{60854137-A544-4CBB-8CD3-6D0B47AE2A37}" presName="compositeShape" presStyleCnt="0">
        <dgm:presLayoutVars>
          <dgm:dir/>
          <dgm:resizeHandles/>
        </dgm:presLayoutVars>
      </dgm:prSet>
      <dgm:spPr/>
    </dgm:pt>
    <dgm:pt modelId="{05037CE0-72A6-45E4-B6D4-448BD431FA84}" type="pres">
      <dgm:prSet presAssocID="{60854137-A544-4CBB-8CD3-6D0B47AE2A37}" presName="pyramid" presStyleLbl="node1" presStyleIdx="0" presStyleCnt="1"/>
      <dgm:spPr/>
    </dgm:pt>
    <dgm:pt modelId="{3BFF984E-9A02-4B50-B1C8-43213E3DDC19}" type="pres">
      <dgm:prSet presAssocID="{60854137-A544-4CBB-8CD3-6D0B47AE2A37}" presName="theList" presStyleCnt="0"/>
      <dgm:spPr/>
    </dgm:pt>
    <dgm:pt modelId="{A44F3F97-9FC5-4BF6-8F37-353276E6C9A9}" type="pres">
      <dgm:prSet presAssocID="{494095F7-1CD3-4E11-BD68-DFC2C7083F84}" presName="aNode" presStyleLbl="fgAcc1" presStyleIdx="0" presStyleCnt="5" custScaleX="192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B7F04-5112-425B-B4E4-09DC9580ED11}" type="pres">
      <dgm:prSet presAssocID="{494095F7-1CD3-4E11-BD68-DFC2C7083F84}" presName="aSpace" presStyleCnt="0"/>
      <dgm:spPr/>
    </dgm:pt>
    <dgm:pt modelId="{981903A2-5205-477D-9CF3-CED8051078D1}" type="pres">
      <dgm:prSet presAssocID="{D1E6DC87-D5F2-4829-A028-8D29874D036B}" presName="aNode" presStyleLbl="fgAcc1" presStyleIdx="1" presStyleCnt="5" custScaleX="192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697B1-87B0-47A3-A3D8-91059181B460}" type="pres">
      <dgm:prSet presAssocID="{D1E6DC87-D5F2-4829-A028-8D29874D036B}" presName="aSpace" presStyleCnt="0"/>
      <dgm:spPr/>
    </dgm:pt>
    <dgm:pt modelId="{CFA79E35-BBC9-4353-B76D-5FB68FE6948F}" type="pres">
      <dgm:prSet presAssocID="{A22B2E0D-BD0C-4938-9C13-B240FD95A956}" presName="aNode" presStyleLbl="fgAcc1" presStyleIdx="2" presStyleCnt="5" custScaleX="192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2BA81-8513-4179-A862-814D8D99D898}" type="pres">
      <dgm:prSet presAssocID="{A22B2E0D-BD0C-4938-9C13-B240FD95A956}" presName="aSpace" presStyleCnt="0"/>
      <dgm:spPr/>
    </dgm:pt>
    <dgm:pt modelId="{98BDC31D-0352-43DE-ADBD-509FA2AECB44}" type="pres">
      <dgm:prSet presAssocID="{2FF67DF1-F032-4285-86CA-49C41F32338D}" presName="aNode" presStyleLbl="fgAcc1" presStyleIdx="3" presStyleCnt="5" custScaleX="192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6FCD1-DBB4-4528-A008-B4DCC8B83A4D}" type="pres">
      <dgm:prSet presAssocID="{2FF67DF1-F032-4285-86CA-49C41F32338D}" presName="aSpace" presStyleCnt="0"/>
      <dgm:spPr/>
    </dgm:pt>
    <dgm:pt modelId="{595B4BF1-C2DA-47ED-A833-4EE72DA2AD62}" type="pres">
      <dgm:prSet presAssocID="{7262FD7F-239A-4E53-B159-57F346E87923}" presName="aNode" presStyleLbl="fgAcc1" presStyleIdx="4" presStyleCnt="5" custScaleX="193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1D628-C715-4FFF-BC65-3B0919BAA369}" type="pres">
      <dgm:prSet presAssocID="{7262FD7F-239A-4E53-B159-57F346E87923}" presName="aSpace" presStyleCnt="0"/>
      <dgm:spPr/>
    </dgm:pt>
  </dgm:ptLst>
  <dgm:cxnLst>
    <dgm:cxn modelId="{84C142FB-3666-4AA0-A48F-E4500113ABBA}" srcId="{60854137-A544-4CBB-8CD3-6D0B47AE2A37}" destId="{2FF67DF1-F032-4285-86CA-49C41F32338D}" srcOrd="3" destOrd="0" parTransId="{E31BD3F4-DB47-44E4-960E-88CE1BE36778}" sibTransId="{18B283F6-F3CF-44E8-A5E2-EE003A57F487}"/>
    <dgm:cxn modelId="{C8CAFB0B-50C0-4D4B-B2AA-FA395F416AD6}" srcId="{60854137-A544-4CBB-8CD3-6D0B47AE2A37}" destId="{A22B2E0D-BD0C-4938-9C13-B240FD95A956}" srcOrd="2" destOrd="0" parTransId="{7EFF85E3-C221-47C3-A199-08552A4209CA}" sibTransId="{131A2F57-1CA4-49C0-927F-EA60868ECEF4}"/>
    <dgm:cxn modelId="{78C06C18-6279-4B49-9C55-4AB2E6569C7D}" type="presOf" srcId="{2FF67DF1-F032-4285-86CA-49C41F32338D}" destId="{98BDC31D-0352-43DE-ADBD-509FA2AECB44}" srcOrd="0" destOrd="0" presId="urn:microsoft.com/office/officeart/2005/8/layout/pyramid2"/>
    <dgm:cxn modelId="{DBA5C6CA-A158-4DF9-874B-3DDACF0324EB}" srcId="{60854137-A544-4CBB-8CD3-6D0B47AE2A37}" destId="{7262FD7F-239A-4E53-B159-57F346E87923}" srcOrd="4" destOrd="0" parTransId="{64BC14AF-182C-47A7-B3FB-4B24F77D39D8}" sibTransId="{40361E85-418D-4D19-AB0D-A7DDF54E39C7}"/>
    <dgm:cxn modelId="{787722F3-F86A-4E0C-9DCC-CB5860C0A3C1}" type="presOf" srcId="{7262FD7F-239A-4E53-B159-57F346E87923}" destId="{595B4BF1-C2DA-47ED-A833-4EE72DA2AD62}" srcOrd="0" destOrd="0" presId="urn:microsoft.com/office/officeart/2005/8/layout/pyramid2"/>
    <dgm:cxn modelId="{751DA2DE-6F91-4E65-8B8A-7F63A5B78930}" type="presOf" srcId="{D1E6DC87-D5F2-4829-A028-8D29874D036B}" destId="{981903A2-5205-477D-9CF3-CED8051078D1}" srcOrd="0" destOrd="0" presId="urn:microsoft.com/office/officeart/2005/8/layout/pyramid2"/>
    <dgm:cxn modelId="{3552686B-4CB8-4616-BCC0-C41AFF4FDB8D}" type="presOf" srcId="{494095F7-1CD3-4E11-BD68-DFC2C7083F84}" destId="{A44F3F97-9FC5-4BF6-8F37-353276E6C9A9}" srcOrd="0" destOrd="0" presId="urn:microsoft.com/office/officeart/2005/8/layout/pyramid2"/>
    <dgm:cxn modelId="{53E7FB45-C99E-44D3-9E01-900B9F44F365}" srcId="{60854137-A544-4CBB-8CD3-6D0B47AE2A37}" destId="{494095F7-1CD3-4E11-BD68-DFC2C7083F84}" srcOrd="0" destOrd="0" parTransId="{E334109C-EE06-4FD1-98FD-DE86673B684C}" sibTransId="{F516DEC2-B54C-4E11-834D-816FCAB66546}"/>
    <dgm:cxn modelId="{DC8258A1-83CA-4F75-BEEA-413053A545B0}" srcId="{60854137-A544-4CBB-8CD3-6D0B47AE2A37}" destId="{D1E6DC87-D5F2-4829-A028-8D29874D036B}" srcOrd="1" destOrd="0" parTransId="{B97159E0-393D-46E8-AA20-1EDF55D64DA4}" sibTransId="{CA3A6C26-7D13-4557-8D3B-639477BA8B8C}"/>
    <dgm:cxn modelId="{0D3E87C3-EC49-4EF1-9588-0090A86A32C2}" type="presOf" srcId="{A22B2E0D-BD0C-4938-9C13-B240FD95A956}" destId="{CFA79E35-BBC9-4353-B76D-5FB68FE6948F}" srcOrd="0" destOrd="0" presId="urn:microsoft.com/office/officeart/2005/8/layout/pyramid2"/>
    <dgm:cxn modelId="{A187FE88-5D41-49CF-8219-6FFF6F7D1126}" type="presOf" srcId="{60854137-A544-4CBB-8CD3-6D0B47AE2A37}" destId="{BE2B0C42-2D3B-463E-8338-52B5422CBE88}" srcOrd="0" destOrd="0" presId="urn:microsoft.com/office/officeart/2005/8/layout/pyramid2"/>
    <dgm:cxn modelId="{FFD59C9A-E485-4F50-A067-33D8CE28C001}" type="presParOf" srcId="{BE2B0C42-2D3B-463E-8338-52B5422CBE88}" destId="{05037CE0-72A6-45E4-B6D4-448BD431FA84}" srcOrd="0" destOrd="0" presId="urn:microsoft.com/office/officeart/2005/8/layout/pyramid2"/>
    <dgm:cxn modelId="{2C78AF33-DF36-4620-9E5F-05C27B0B5738}" type="presParOf" srcId="{BE2B0C42-2D3B-463E-8338-52B5422CBE88}" destId="{3BFF984E-9A02-4B50-B1C8-43213E3DDC19}" srcOrd="1" destOrd="0" presId="urn:microsoft.com/office/officeart/2005/8/layout/pyramid2"/>
    <dgm:cxn modelId="{01DE7E17-CD2B-4BF2-9738-050AF692288E}" type="presParOf" srcId="{3BFF984E-9A02-4B50-B1C8-43213E3DDC19}" destId="{A44F3F97-9FC5-4BF6-8F37-353276E6C9A9}" srcOrd="0" destOrd="0" presId="urn:microsoft.com/office/officeart/2005/8/layout/pyramid2"/>
    <dgm:cxn modelId="{17AD6A41-F8A1-414D-ADBF-960FE5BEF8C9}" type="presParOf" srcId="{3BFF984E-9A02-4B50-B1C8-43213E3DDC19}" destId="{B56B7F04-5112-425B-B4E4-09DC9580ED11}" srcOrd="1" destOrd="0" presId="urn:microsoft.com/office/officeart/2005/8/layout/pyramid2"/>
    <dgm:cxn modelId="{9EB7F889-7AAE-4E3F-B7C4-BA2D9EAFA071}" type="presParOf" srcId="{3BFF984E-9A02-4B50-B1C8-43213E3DDC19}" destId="{981903A2-5205-477D-9CF3-CED8051078D1}" srcOrd="2" destOrd="0" presId="urn:microsoft.com/office/officeart/2005/8/layout/pyramid2"/>
    <dgm:cxn modelId="{A814C9BB-0352-42AF-AB1A-6A8B9473D261}" type="presParOf" srcId="{3BFF984E-9A02-4B50-B1C8-43213E3DDC19}" destId="{B05697B1-87B0-47A3-A3D8-91059181B460}" srcOrd="3" destOrd="0" presId="urn:microsoft.com/office/officeart/2005/8/layout/pyramid2"/>
    <dgm:cxn modelId="{A07B1D1D-0543-426C-976D-4B587D66ABCB}" type="presParOf" srcId="{3BFF984E-9A02-4B50-B1C8-43213E3DDC19}" destId="{CFA79E35-BBC9-4353-B76D-5FB68FE6948F}" srcOrd="4" destOrd="0" presId="urn:microsoft.com/office/officeart/2005/8/layout/pyramid2"/>
    <dgm:cxn modelId="{9CF9B34C-B248-477C-BCC5-830FEB0C35DB}" type="presParOf" srcId="{3BFF984E-9A02-4B50-B1C8-43213E3DDC19}" destId="{3062BA81-8513-4179-A862-814D8D99D898}" srcOrd="5" destOrd="0" presId="urn:microsoft.com/office/officeart/2005/8/layout/pyramid2"/>
    <dgm:cxn modelId="{54B949F7-E79A-4172-8F6C-255D548112CA}" type="presParOf" srcId="{3BFF984E-9A02-4B50-B1C8-43213E3DDC19}" destId="{98BDC31D-0352-43DE-ADBD-509FA2AECB44}" srcOrd="6" destOrd="0" presId="urn:microsoft.com/office/officeart/2005/8/layout/pyramid2"/>
    <dgm:cxn modelId="{4F6E176E-F197-405B-9435-72E4A3C48921}" type="presParOf" srcId="{3BFF984E-9A02-4B50-B1C8-43213E3DDC19}" destId="{B036FCD1-DBB4-4528-A008-B4DCC8B83A4D}" srcOrd="7" destOrd="0" presId="urn:microsoft.com/office/officeart/2005/8/layout/pyramid2"/>
    <dgm:cxn modelId="{0F6C09B7-FCAC-4848-B0B4-A068BEBCE7D0}" type="presParOf" srcId="{3BFF984E-9A02-4B50-B1C8-43213E3DDC19}" destId="{595B4BF1-C2DA-47ED-A833-4EE72DA2AD62}" srcOrd="8" destOrd="0" presId="urn:microsoft.com/office/officeart/2005/8/layout/pyramid2"/>
    <dgm:cxn modelId="{C7631D95-E5D1-4574-B514-79A3FF571016}" type="presParOf" srcId="{3BFF984E-9A02-4B50-B1C8-43213E3DDC19}" destId="{82C1D628-C715-4FFF-BC65-3B0919BAA36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A3E83A-FBD7-4EE5-975D-7AB583F37760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8B3CC55-F724-4A71-A47E-183779217930}">
      <dgm:prSet phldrT="[Текст]"/>
      <dgm:spPr/>
      <dgm:t>
        <a:bodyPr/>
        <a:lstStyle/>
        <a:p>
          <a:r>
            <a:rPr lang="uk-UA" b="1" dirty="0" smtClean="0"/>
            <a:t>особистісний підхід</a:t>
          </a:r>
          <a:endParaRPr lang="ru-RU" dirty="0"/>
        </a:p>
      </dgm:t>
    </dgm:pt>
    <dgm:pt modelId="{4C8BD667-0727-41D4-97A9-5C1533138795}" type="parTrans" cxnId="{AF28F833-532B-4A8B-B845-422E3C4CED29}">
      <dgm:prSet/>
      <dgm:spPr/>
      <dgm:t>
        <a:bodyPr/>
        <a:lstStyle/>
        <a:p>
          <a:endParaRPr lang="ru-RU"/>
        </a:p>
      </dgm:t>
    </dgm:pt>
    <dgm:pt modelId="{0F1CF14D-A3C4-425F-9853-9EBECA7332B4}" type="sibTrans" cxnId="{AF28F833-532B-4A8B-B845-422E3C4CED29}">
      <dgm:prSet/>
      <dgm:spPr/>
      <dgm:t>
        <a:bodyPr/>
        <a:lstStyle/>
        <a:p>
          <a:endParaRPr lang="ru-RU"/>
        </a:p>
      </dgm:t>
    </dgm:pt>
    <dgm:pt modelId="{E69C4142-A34F-4C78-8EED-116F0EDD0BF1}">
      <dgm:prSet phldrT="[Текст]"/>
      <dgm:spPr/>
      <dgm:t>
        <a:bodyPr/>
        <a:lstStyle/>
        <a:p>
          <a:r>
            <a:rPr lang="uk-UA" b="1" dirty="0" smtClean="0"/>
            <a:t>перманентне оновлення змісту</a:t>
          </a:r>
          <a:endParaRPr lang="ru-RU" dirty="0"/>
        </a:p>
      </dgm:t>
    </dgm:pt>
    <dgm:pt modelId="{6A679634-BF4D-4309-8BA6-965AA081C923}" type="parTrans" cxnId="{A6D9BB9C-4726-4EB1-8900-2F9870F3B5A6}">
      <dgm:prSet/>
      <dgm:spPr/>
      <dgm:t>
        <a:bodyPr/>
        <a:lstStyle/>
        <a:p>
          <a:endParaRPr lang="ru-RU"/>
        </a:p>
      </dgm:t>
    </dgm:pt>
    <dgm:pt modelId="{A355F8F2-B39E-4A1F-B57E-F050BABFCDB3}" type="sibTrans" cxnId="{A6D9BB9C-4726-4EB1-8900-2F9870F3B5A6}">
      <dgm:prSet/>
      <dgm:spPr/>
      <dgm:t>
        <a:bodyPr/>
        <a:lstStyle/>
        <a:p>
          <a:endParaRPr lang="ru-RU"/>
        </a:p>
      </dgm:t>
    </dgm:pt>
    <dgm:pt modelId="{1441CF18-28F7-4A4E-9A10-32FBEF76D02E}">
      <dgm:prSet phldrT="[Текст]"/>
      <dgm:spPr/>
      <dgm:t>
        <a:bodyPr/>
        <a:lstStyle/>
        <a:p>
          <a:r>
            <a:rPr lang="uk-UA" b="1" dirty="0" smtClean="0"/>
            <a:t>орієнтація на розвиток ІКТ</a:t>
          </a:r>
          <a:endParaRPr lang="ru-RU" dirty="0"/>
        </a:p>
      </dgm:t>
    </dgm:pt>
    <dgm:pt modelId="{E15FA4EE-3691-4DE9-BFF4-426F7E7603F0}" type="parTrans" cxnId="{8AAF6D06-44E4-4EC9-A030-B43927D6EA56}">
      <dgm:prSet/>
      <dgm:spPr/>
      <dgm:t>
        <a:bodyPr/>
        <a:lstStyle/>
        <a:p>
          <a:endParaRPr lang="ru-RU"/>
        </a:p>
      </dgm:t>
    </dgm:pt>
    <dgm:pt modelId="{547930B6-F1C8-4754-8D02-692EA7798A30}" type="sibTrans" cxnId="{8AAF6D06-44E4-4EC9-A030-B43927D6EA56}">
      <dgm:prSet/>
      <dgm:spPr/>
      <dgm:t>
        <a:bodyPr/>
        <a:lstStyle/>
        <a:p>
          <a:endParaRPr lang="ru-RU"/>
        </a:p>
      </dgm:t>
    </dgm:pt>
    <dgm:pt modelId="{F8E00DB8-87D9-46EA-B98B-C9E69940ECEC}">
      <dgm:prSet phldrT="[Текст]"/>
      <dgm:spPr/>
      <dgm:t>
        <a:bodyPr/>
        <a:lstStyle/>
        <a:p>
          <a:r>
            <a:rPr lang="uk-UA" b="1" dirty="0" smtClean="0"/>
            <a:t>пошанування національних традицій</a:t>
          </a:r>
          <a:endParaRPr lang="ru-RU" dirty="0"/>
        </a:p>
      </dgm:t>
    </dgm:pt>
    <dgm:pt modelId="{310A321F-200E-4853-8379-769A58A8FCBA}" type="parTrans" cxnId="{BE5DC828-046A-489C-B78A-A47A5FE418D0}">
      <dgm:prSet/>
      <dgm:spPr/>
      <dgm:t>
        <a:bodyPr/>
        <a:lstStyle/>
        <a:p>
          <a:endParaRPr lang="ru-RU"/>
        </a:p>
      </dgm:t>
    </dgm:pt>
    <dgm:pt modelId="{A9BBB582-FDF1-49EB-9752-6764E2741333}" type="sibTrans" cxnId="{BE5DC828-046A-489C-B78A-A47A5FE418D0}">
      <dgm:prSet/>
      <dgm:spPr/>
      <dgm:t>
        <a:bodyPr/>
        <a:lstStyle/>
        <a:p>
          <a:endParaRPr lang="ru-RU"/>
        </a:p>
      </dgm:t>
    </dgm:pt>
    <dgm:pt modelId="{F0E693DA-1CAB-43F0-B760-47B5C5B38DA4}">
      <dgm:prSet phldrT="[Текст]"/>
      <dgm:spPr/>
      <dgm:t>
        <a:bodyPr/>
        <a:lstStyle/>
        <a:p>
          <a:r>
            <a:rPr lang="uk-UA" b="1" dirty="0" smtClean="0"/>
            <a:t>пріоритет морально-етичних цінностей</a:t>
          </a:r>
          <a:endParaRPr lang="ru-RU" dirty="0"/>
        </a:p>
      </dgm:t>
    </dgm:pt>
    <dgm:pt modelId="{902D4933-7AFE-40FF-9208-7FB606BA57D4}" type="parTrans" cxnId="{B0929295-AC7C-48CC-B46D-890607E544EE}">
      <dgm:prSet/>
      <dgm:spPr/>
      <dgm:t>
        <a:bodyPr/>
        <a:lstStyle/>
        <a:p>
          <a:endParaRPr lang="ru-RU"/>
        </a:p>
      </dgm:t>
    </dgm:pt>
    <dgm:pt modelId="{D189ACF8-B790-431F-859E-111137C43E6A}" type="sibTrans" cxnId="{B0929295-AC7C-48CC-B46D-890607E544EE}">
      <dgm:prSet/>
      <dgm:spPr/>
      <dgm:t>
        <a:bodyPr/>
        <a:lstStyle/>
        <a:p>
          <a:endParaRPr lang="ru-RU"/>
        </a:p>
      </dgm:t>
    </dgm:pt>
    <dgm:pt modelId="{2BD1F494-620D-47B8-8B6C-AF4631E274D6}">
      <dgm:prSet/>
      <dgm:spPr/>
      <dgm:t>
        <a:bodyPr/>
        <a:lstStyle/>
        <a:p>
          <a:r>
            <a:rPr lang="uk-UA" b="1" dirty="0" smtClean="0"/>
            <a:t>громадянська спрямованість</a:t>
          </a:r>
          <a:endParaRPr lang="ru-RU" dirty="0"/>
        </a:p>
      </dgm:t>
    </dgm:pt>
    <dgm:pt modelId="{59BA6E98-ECEC-465A-8FA1-C909277420C6}" type="parTrans" cxnId="{30F0E602-601D-417C-A342-2862F489CBD9}">
      <dgm:prSet/>
      <dgm:spPr/>
      <dgm:t>
        <a:bodyPr/>
        <a:lstStyle/>
        <a:p>
          <a:endParaRPr lang="ru-RU"/>
        </a:p>
      </dgm:t>
    </dgm:pt>
    <dgm:pt modelId="{0C6F6876-C5C8-4BD6-B8DD-577049E06CB2}" type="sibTrans" cxnId="{30F0E602-601D-417C-A342-2862F489CBD9}">
      <dgm:prSet/>
      <dgm:spPr/>
      <dgm:t>
        <a:bodyPr/>
        <a:lstStyle/>
        <a:p>
          <a:endParaRPr lang="ru-RU"/>
        </a:p>
      </dgm:t>
    </dgm:pt>
    <dgm:pt modelId="{04561E3B-CF66-4949-80C8-8AA437E73B30}">
      <dgm:prSet/>
      <dgm:spPr/>
      <dgm:t>
        <a:bodyPr/>
        <a:lstStyle/>
        <a:p>
          <a:r>
            <a:rPr lang="uk-UA" b="1" dirty="0" smtClean="0"/>
            <a:t>естетична наснаженість</a:t>
          </a:r>
          <a:endParaRPr lang="ru-RU" dirty="0"/>
        </a:p>
      </dgm:t>
    </dgm:pt>
    <dgm:pt modelId="{ABCEEC80-1B46-462D-B644-7113CC537384}" type="parTrans" cxnId="{6E51A359-66AF-4E2E-B834-A5212A092CA3}">
      <dgm:prSet/>
      <dgm:spPr/>
      <dgm:t>
        <a:bodyPr/>
        <a:lstStyle/>
        <a:p>
          <a:endParaRPr lang="ru-RU"/>
        </a:p>
      </dgm:t>
    </dgm:pt>
    <dgm:pt modelId="{800EB58F-9D62-4268-A507-7DB682183A1F}" type="sibTrans" cxnId="{6E51A359-66AF-4E2E-B834-A5212A092CA3}">
      <dgm:prSet/>
      <dgm:spPr/>
      <dgm:t>
        <a:bodyPr/>
        <a:lstStyle/>
        <a:p>
          <a:endParaRPr lang="ru-RU"/>
        </a:p>
      </dgm:t>
    </dgm:pt>
    <dgm:pt modelId="{FF0E7D68-DAAF-4DAF-9E03-6706994CA5AA}">
      <dgm:prSet/>
      <dgm:spPr/>
      <dgm:t>
        <a:bodyPr/>
        <a:lstStyle/>
        <a:p>
          <a:r>
            <a:rPr lang="uk-UA" b="1" dirty="0" smtClean="0"/>
            <a:t>продуктивна мотивація</a:t>
          </a:r>
          <a:endParaRPr lang="ru-RU" dirty="0"/>
        </a:p>
      </dgm:t>
    </dgm:pt>
    <dgm:pt modelId="{141DAF10-C99C-44C2-A348-CD002634C29B}" type="parTrans" cxnId="{5F0A8A24-E343-4E7C-9C1F-5759701BFBA7}">
      <dgm:prSet/>
      <dgm:spPr/>
      <dgm:t>
        <a:bodyPr/>
        <a:lstStyle/>
        <a:p>
          <a:endParaRPr lang="ru-RU"/>
        </a:p>
      </dgm:t>
    </dgm:pt>
    <dgm:pt modelId="{E72227EC-11BE-49B2-A240-769D2BBC9233}" type="sibTrans" cxnId="{5F0A8A24-E343-4E7C-9C1F-5759701BFBA7}">
      <dgm:prSet/>
      <dgm:spPr/>
      <dgm:t>
        <a:bodyPr/>
        <a:lstStyle/>
        <a:p>
          <a:endParaRPr lang="ru-RU"/>
        </a:p>
      </dgm:t>
    </dgm:pt>
    <dgm:pt modelId="{EB316DFD-9DA6-49F3-A2D9-8A0FD5A86A2C}" type="pres">
      <dgm:prSet presAssocID="{51A3E83A-FBD7-4EE5-975D-7AB583F37760}" presName="Name0" presStyleCnt="0">
        <dgm:presLayoutVars>
          <dgm:dir/>
          <dgm:resizeHandles val="exact"/>
        </dgm:presLayoutVars>
      </dgm:prSet>
      <dgm:spPr/>
    </dgm:pt>
    <dgm:pt modelId="{3A0B2A16-DAA3-45B3-B8A3-6BDD65BFCD79}" type="pres">
      <dgm:prSet presAssocID="{51A3E83A-FBD7-4EE5-975D-7AB583F37760}" presName="cycle" presStyleCnt="0"/>
      <dgm:spPr/>
    </dgm:pt>
    <dgm:pt modelId="{01A762F4-D647-4788-8005-BCDB0C2A6436}" type="pres">
      <dgm:prSet presAssocID="{48B3CC55-F724-4A71-A47E-183779217930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2A762-05AE-40F6-958A-21D1C0E43B83}" type="pres">
      <dgm:prSet presAssocID="{0F1CF14D-A3C4-425F-9853-9EBECA7332B4}" presName="sibTransFirstNode" presStyleLbl="bgShp" presStyleIdx="0" presStyleCnt="1"/>
      <dgm:spPr/>
    </dgm:pt>
    <dgm:pt modelId="{6B215310-F062-4582-9A21-7F4F94C2598B}" type="pres">
      <dgm:prSet presAssocID="{E69C4142-A34F-4C78-8EED-116F0EDD0BF1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F62A2-20E4-4998-A9C8-CD75D54D14CC}" type="pres">
      <dgm:prSet presAssocID="{1441CF18-28F7-4A4E-9A10-32FBEF76D02E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C56AB-7867-4458-89C7-92EB53F4BC6D}" type="pres">
      <dgm:prSet presAssocID="{F8E00DB8-87D9-46EA-B98B-C9E69940ECEC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36ED7-BF89-4BF8-B2E3-65E556BD44E7}" type="pres">
      <dgm:prSet presAssocID="{F0E693DA-1CAB-43F0-B760-47B5C5B38DA4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0EC5F-2F29-4D76-9548-8C0F8967CF47}" type="pres">
      <dgm:prSet presAssocID="{2BD1F494-620D-47B8-8B6C-AF4631E274D6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279A6-C6D6-4916-9743-54B273BEFC36}" type="pres">
      <dgm:prSet presAssocID="{04561E3B-CF66-4949-80C8-8AA437E73B30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FA694-9140-425A-9AE0-990B259572E2}" type="pres">
      <dgm:prSet presAssocID="{FF0E7D68-DAAF-4DAF-9E03-6706994CA5AA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0A8A24-E343-4E7C-9C1F-5759701BFBA7}" srcId="{51A3E83A-FBD7-4EE5-975D-7AB583F37760}" destId="{FF0E7D68-DAAF-4DAF-9E03-6706994CA5AA}" srcOrd="7" destOrd="0" parTransId="{141DAF10-C99C-44C2-A348-CD002634C29B}" sibTransId="{E72227EC-11BE-49B2-A240-769D2BBC9233}"/>
    <dgm:cxn modelId="{B0929295-AC7C-48CC-B46D-890607E544EE}" srcId="{51A3E83A-FBD7-4EE5-975D-7AB583F37760}" destId="{F0E693DA-1CAB-43F0-B760-47B5C5B38DA4}" srcOrd="4" destOrd="0" parTransId="{902D4933-7AFE-40FF-9208-7FB606BA57D4}" sibTransId="{D189ACF8-B790-431F-859E-111137C43E6A}"/>
    <dgm:cxn modelId="{EBEE9FCF-B943-439B-ACEE-D26923A76A41}" type="presOf" srcId="{F8E00DB8-87D9-46EA-B98B-C9E69940ECEC}" destId="{A00C56AB-7867-4458-89C7-92EB53F4BC6D}" srcOrd="0" destOrd="0" presId="urn:microsoft.com/office/officeart/2005/8/layout/cycle3"/>
    <dgm:cxn modelId="{5132C20B-811A-4D98-B99A-D5C54CCBF143}" type="presOf" srcId="{2BD1F494-620D-47B8-8B6C-AF4631E274D6}" destId="{EFE0EC5F-2F29-4D76-9548-8C0F8967CF47}" srcOrd="0" destOrd="0" presId="urn:microsoft.com/office/officeart/2005/8/layout/cycle3"/>
    <dgm:cxn modelId="{B52CDE02-8DE6-4CBA-8BB5-65B71CC87FBE}" type="presOf" srcId="{0F1CF14D-A3C4-425F-9853-9EBECA7332B4}" destId="{4662A762-05AE-40F6-958A-21D1C0E43B83}" srcOrd="0" destOrd="0" presId="urn:microsoft.com/office/officeart/2005/8/layout/cycle3"/>
    <dgm:cxn modelId="{B035AFE6-C5DD-43C6-9F78-F68F693B9FBD}" type="presOf" srcId="{E69C4142-A34F-4C78-8EED-116F0EDD0BF1}" destId="{6B215310-F062-4582-9A21-7F4F94C2598B}" srcOrd="0" destOrd="0" presId="urn:microsoft.com/office/officeart/2005/8/layout/cycle3"/>
    <dgm:cxn modelId="{30F0E602-601D-417C-A342-2862F489CBD9}" srcId="{51A3E83A-FBD7-4EE5-975D-7AB583F37760}" destId="{2BD1F494-620D-47B8-8B6C-AF4631E274D6}" srcOrd="5" destOrd="0" parTransId="{59BA6E98-ECEC-465A-8FA1-C909277420C6}" sibTransId="{0C6F6876-C5C8-4BD6-B8DD-577049E06CB2}"/>
    <dgm:cxn modelId="{60C2DD4A-E056-48A1-B13A-26597C7535C3}" type="presOf" srcId="{FF0E7D68-DAAF-4DAF-9E03-6706994CA5AA}" destId="{A7DFA694-9140-425A-9AE0-990B259572E2}" srcOrd="0" destOrd="0" presId="urn:microsoft.com/office/officeart/2005/8/layout/cycle3"/>
    <dgm:cxn modelId="{8AAF6D06-44E4-4EC9-A030-B43927D6EA56}" srcId="{51A3E83A-FBD7-4EE5-975D-7AB583F37760}" destId="{1441CF18-28F7-4A4E-9A10-32FBEF76D02E}" srcOrd="2" destOrd="0" parTransId="{E15FA4EE-3691-4DE9-BFF4-426F7E7603F0}" sibTransId="{547930B6-F1C8-4754-8D02-692EA7798A30}"/>
    <dgm:cxn modelId="{6E51A359-66AF-4E2E-B834-A5212A092CA3}" srcId="{51A3E83A-FBD7-4EE5-975D-7AB583F37760}" destId="{04561E3B-CF66-4949-80C8-8AA437E73B30}" srcOrd="6" destOrd="0" parTransId="{ABCEEC80-1B46-462D-B644-7113CC537384}" sibTransId="{800EB58F-9D62-4268-A507-7DB682183A1F}"/>
    <dgm:cxn modelId="{50561F78-511B-4A69-8B96-49C360B08290}" type="presOf" srcId="{51A3E83A-FBD7-4EE5-975D-7AB583F37760}" destId="{EB316DFD-9DA6-49F3-A2D9-8A0FD5A86A2C}" srcOrd="0" destOrd="0" presId="urn:microsoft.com/office/officeart/2005/8/layout/cycle3"/>
    <dgm:cxn modelId="{A6D9BB9C-4726-4EB1-8900-2F9870F3B5A6}" srcId="{51A3E83A-FBD7-4EE5-975D-7AB583F37760}" destId="{E69C4142-A34F-4C78-8EED-116F0EDD0BF1}" srcOrd="1" destOrd="0" parTransId="{6A679634-BF4D-4309-8BA6-965AA081C923}" sibTransId="{A355F8F2-B39E-4A1F-B57E-F050BABFCDB3}"/>
    <dgm:cxn modelId="{08842539-9CAD-4109-B196-0D5271EE48D0}" type="presOf" srcId="{1441CF18-28F7-4A4E-9A10-32FBEF76D02E}" destId="{E31F62A2-20E4-4998-A9C8-CD75D54D14CC}" srcOrd="0" destOrd="0" presId="urn:microsoft.com/office/officeart/2005/8/layout/cycle3"/>
    <dgm:cxn modelId="{AF28F833-532B-4A8B-B845-422E3C4CED29}" srcId="{51A3E83A-FBD7-4EE5-975D-7AB583F37760}" destId="{48B3CC55-F724-4A71-A47E-183779217930}" srcOrd="0" destOrd="0" parTransId="{4C8BD667-0727-41D4-97A9-5C1533138795}" sibTransId="{0F1CF14D-A3C4-425F-9853-9EBECA7332B4}"/>
    <dgm:cxn modelId="{BE18C4AD-98EB-41F2-B1A3-64C063CB0CEC}" type="presOf" srcId="{04561E3B-CF66-4949-80C8-8AA437E73B30}" destId="{B10279A6-C6D6-4916-9743-54B273BEFC36}" srcOrd="0" destOrd="0" presId="urn:microsoft.com/office/officeart/2005/8/layout/cycle3"/>
    <dgm:cxn modelId="{BE5DC828-046A-489C-B78A-A47A5FE418D0}" srcId="{51A3E83A-FBD7-4EE5-975D-7AB583F37760}" destId="{F8E00DB8-87D9-46EA-B98B-C9E69940ECEC}" srcOrd="3" destOrd="0" parTransId="{310A321F-200E-4853-8379-769A58A8FCBA}" sibTransId="{A9BBB582-FDF1-49EB-9752-6764E2741333}"/>
    <dgm:cxn modelId="{C3849D41-D7CD-48CE-B266-86AAA01E88C6}" type="presOf" srcId="{F0E693DA-1CAB-43F0-B760-47B5C5B38DA4}" destId="{EF936ED7-BF89-4BF8-B2E3-65E556BD44E7}" srcOrd="0" destOrd="0" presId="urn:microsoft.com/office/officeart/2005/8/layout/cycle3"/>
    <dgm:cxn modelId="{6AAA5064-69F2-4494-99DB-A73CF48E1521}" type="presOf" srcId="{48B3CC55-F724-4A71-A47E-183779217930}" destId="{01A762F4-D647-4788-8005-BCDB0C2A6436}" srcOrd="0" destOrd="0" presId="urn:microsoft.com/office/officeart/2005/8/layout/cycle3"/>
    <dgm:cxn modelId="{0EBD249A-76F5-4532-87D8-91E659BEC322}" type="presParOf" srcId="{EB316DFD-9DA6-49F3-A2D9-8A0FD5A86A2C}" destId="{3A0B2A16-DAA3-45B3-B8A3-6BDD65BFCD79}" srcOrd="0" destOrd="0" presId="urn:microsoft.com/office/officeart/2005/8/layout/cycle3"/>
    <dgm:cxn modelId="{B7FB58BF-8628-4F37-919A-FC9029F3247E}" type="presParOf" srcId="{3A0B2A16-DAA3-45B3-B8A3-6BDD65BFCD79}" destId="{01A762F4-D647-4788-8005-BCDB0C2A6436}" srcOrd="0" destOrd="0" presId="urn:microsoft.com/office/officeart/2005/8/layout/cycle3"/>
    <dgm:cxn modelId="{15C87BEF-5D12-4282-B9DF-9D126ADE3E47}" type="presParOf" srcId="{3A0B2A16-DAA3-45B3-B8A3-6BDD65BFCD79}" destId="{4662A762-05AE-40F6-958A-21D1C0E43B83}" srcOrd="1" destOrd="0" presId="urn:microsoft.com/office/officeart/2005/8/layout/cycle3"/>
    <dgm:cxn modelId="{66D8C110-DC97-4396-8B4B-145DAC0CB5CB}" type="presParOf" srcId="{3A0B2A16-DAA3-45B3-B8A3-6BDD65BFCD79}" destId="{6B215310-F062-4582-9A21-7F4F94C2598B}" srcOrd="2" destOrd="0" presId="urn:microsoft.com/office/officeart/2005/8/layout/cycle3"/>
    <dgm:cxn modelId="{F95AD34F-727B-440F-8D6B-1DD3970BF14B}" type="presParOf" srcId="{3A0B2A16-DAA3-45B3-B8A3-6BDD65BFCD79}" destId="{E31F62A2-20E4-4998-A9C8-CD75D54D14CC}" srcOrd="3" destOrd="0" presId="urn:microsoft.com/office/officeart/2005/8/layout/cycle3"/>
    <dgm:cxn modelId="{58632C24-932B-4972-9485-DD48F615FCF4}" type="presParOf" srcId="{3A0B2A16-DAA3-45B3-B8A3-6BDD65BFCD79}" destId="{A00C56AB-7867-4458-89C7-92EB53F4BC6D}" srcOrd="4" destOrd="0" presId="urn:microsoft.com/office/officeart/2005/8/layout/cycle3"/>
    <dgm:cxn modelId="{87842042-8CE1-446F-9131-7F1D55C581C2}" type="presParOf" srcId="{3A0B2A16-DAA3-45B3-B8A3-6BDD65BFCD79}" destId="{EF936ED7-BF89-4BF8-B2E3-65E556BD44E7}" srcOrd="5" destOrd="0" presId="urn:microsoft.com/office/officeart/2005/8/layout/cycle3"/>
    <dgm:cxn modelId="{C1128C11-FB93-4D66-9D88-CC9357322176}" type="presParOf" srcId="{3A0B2A16-DAA3-45B3-B8A3-6BDD65BFCD79}" destId="{EFE0EC5F-2F29-4D76-9548-8C0F8967CF47}" srcOrd="6" destOrd="0" presId="urn:microsoft.com/office/officeart/2005/8/layout/cycle3"/>
    <dgm:cxn modelId="{608B18BB-D51B-4610-9A4A-70C35B624C96}" type="presParOf" srcId="{3A0B2A16-DAA3-45B3-B8A3-6BDD65BFCD79}" destId="{B10279A6-C6D6-4916-9743-54B273BEFC36}" srcOrd="7" destOrd="0" presId="urn:microsoft.com/office/officeart/2005/8/layout/cycle3"/>
    <dgm:cxn modelId="{54FD8197-256A-45EE-A468-A71808C21FB6}" type="presParOf" srcId="{3A0B2A16-DAA3-45B3-B8A3-6BDD65BFCD79}" destId="{A7DFA694-9140-425A-9AE0-990B259572E2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781D29-4494-45C2-B28E-9941E3828BD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66894D8-E249-45C7-B095-BB6E83AA4487}">
      <dgm:prSet phldrT="[Текст]"/>
      <dgm:spPr/>
      <dgm:t>
        <a:bodyPr/>
        <a:lstStyle/>
        <a:p>
          <a:pPr algn="just"/>
          <a:r>
            <a:rPr lang="uk-UA" dirty="0" smtClean="0"/>
            <a:t>недостатнім матеріально-технічним забезпеченням навчально-виховного процесу (комп’ютери, інтерактивні дошки, тощо);</a:t>
          </a:r>
          <a:endParaRPr lang="ru-RU" dirty="0"/>
        </a:p>
      </dgm:t>
    </dgm:pt>
    <dgm:pt modelId="{A461A78F-A0B5-47FF-938E-EAFFC2104BE8}" type="parTrans" cxnId="{35A670C6-BDF0-4739-9F0A-708F949372BF}">
      <dgm:prSet/>
      <dgm:spPr/>
      <dgm:t>
        <a:bodyPr/>
        <a:lstStyle/>
        <a:p>
          <a:endParaRPr lang="ru-RU"/>
        </a:p>
      </dgm:t>
    </dgm:pt>
    <dgm:pt modelId="{E578754B-CA16-4EC7-A92D-EBC9AED47DFA}" type="sibTrans" cxnId="{35A670C6-BDF0-4739-9F0A-708F949372BF}">
      <dgm:prSet/>
      <dgm:spPr/>
      <dgm:t>
        <a:bodyPr/>
        <a:lstStyle/>
        <a:p>
          <a:endParaRPr lang="ru-RU"/>
        </a:p>
      </dgm:t>
    </dgm:pt>
    <dgm:pt modelId="{86A6F558-4F4C-4B24-A6AB-8703D3FABA34}">
      <dgm:prSet phldrT="[Текст]"/>
      <dgm:spPr/>
      <dgm:t>
        <a:bodyPr/>
        <a:lstStyle/>
        <a:p>
          <a:pPr algn="just"/>
          <a:r>
            <a:rPr lang="uk-UA" dirty="0" smtClean="0"/>
            <a:t>недостатньо розробленою науково-методичною базою курсів;</a:t>
          </a:r>
          <a:endParaRPr lang="ru-RU" dirty="0"/>
        </a:p>
      </dgm:t>
    </dgm:pt>
    <dgm:pt modelId="{D4BA6CA5-B639-417B-BD82-A8ECA2EE23A1}" type="parTrans" cxnId="{A65ECAF5-BAEA-4524-BBE3-14DA17182322}">
      <dgm:prSet/>
      <dgm:spPr/>
      <dgm:t>
        <a:bodyPr/>
        <a:lstStyle/>
        <a:p>
          <a:endParaRPr lang="ru-RU"/>
        </a:p>
      </dgm:t>
    </dgm:pt>
    <dgm:pt modelId="{E4FDDA9F-126F-4F3B-8FFB-DF4D8217B89C}" type="sibTrans" cxnId="{A65ECAF5-BAEA-4524-BBE3-14DA17182322}">
      <dgm:prSet/>
      <dgm:spPr/>
      <dgm:t>
        <a:bodyPr/>
        <a:lstStyle/>
        <a:p>
          <a:endParaRPr lang="ru-RU"/>
        </a:p>
      </dgm:t>
    </dgm:pt>
    <dgm:pt modelId="{A0CE3E69-FBA3-4E0A-B20A-488D9946005C}">
      <dgm:prSet phldrT="[Текст]"/>
      <dgm:spPr/>
      <dgm:t>
        <a:bodyPr/>
        <a:lstStyle/>
        <a:p>
          <a:pPr algn="just"/>
          <a:r>
            <a:rPr lang="uk-UA" dirty="0" smtClean="0"/>
            <a:t>ймовірність погіршення стану здоров’я через надмірне використання комп’ютерів, користування Інтернетом.</a:t>
          </a:r>
          <a:endParaRPr lang="ru-RU" dirty="0"/>
        </a:p>
      </dgm:t>
    </dgm:pt>
    <dgm:pt modelId="{B9F48714-EAB6-40C0-890D-8FC4A0A991E4}" type="parTrans" cxnId="{B9CE504F-B633-4CE0-9928-5C2D0D5EEC26}">
      <dgm:prSet/>
      <dgm:spPr/>
      <dgm:t>
        <a:bodyPr/>
        <a:lstStyle/>
        <a:p>
          <a:endParaRPr lang="ru-RU"/>
        </a:p>
      </dgm:t>
    </dgm:pt>
    <dgm:pt modelId="{25D4195F-92DC-46D2-ABD8-455F45138047}" type="sibTrans" cxnId="{B9CE504F-B633-4CE0-9928-5C2D0D5EEC26}">
      <dgm:prSet/>
      <dgm:spPr/>
      <dgm:t>
        <a:bodyPr/>
        <a:lstStyle/>
        <a:p>
          <a:endParaRPr lang="ru-RU"/>
        </a:p>
      </dgm:t>
    </dgm:pt>
    <dgm:pt modelId="{5B8B950C-77CE-4A66-A921-E0EB3CA69898}">
      <dgm:prSet/>
      <dgm:spPr/>
      <dgm:t>
        <a:bodyPr/>
        <a:lstStyle/>
        <a:p>
          <a:pPr algn="just"/>
          <a:r>
            <a:rPr lang="uk-UA" dirty="0" smtClean="0"/>
            <a:t>перевантаженням навчально-виховного процесу в зв’язку із опрацюванням великого обсягу додаткового матеріалу;</a:t>
          </a:r>
          <a:endParaRPr lang="ru-RU" dirty="0"/>
        </a:p>
      </dgm:t>
    </dgm:pt>
    <dgm:pt modelId="{1398ACFF-6CE0-4B8B-AA7E-4F1DD87D0DE9}" type="parTrans" cxnId="{EE6A1D16-6AA5-4658-92EE-764DEFFEECD0}">
      <dgm:prSet/>
      <dgm:spPr/>
      <dgm:t>
        <a:bodyPr/>
        <a:lstStyle/>
        <a:p>
          <a:endParaRPr lang="ru-RU"/>
        </a:p>
      </dgm:t>
    </dgm:pt>
    <dgm:pt modelId="{FDA73B0D-5D81-4232-AB92-9E98262FD610}" type="sibTrans" cxnId="{EE6A1D16-6AA5-4658-92EE-764DEFFEECD0}">
      <dgm:prSet/>
      <dgm:spPr/>
      <dgm:t>
        <a:bodyPr/>
        <a:lstStyle/>
        <a:p>
          <a:endParaRPr lang="ru-RU"/>
        </a:p>
      </dgm:t>
    </dgm:pt>
    <dgm:pt modelId="{1E1C1DE3-5A4F-43E7-85B0-F60364873311}">
      <dgm:prSet/>
      <dgm:spPr/>
      <dgm:t>
        <a:bodyPr/>
        <a:lstStyle/>
        <a:p>
          <a:pPr algn="just"/>
          <a:r>
            <a:rPr lang="uk-UA" dirty="0" smtClean="0"/>
            <a:t>недосконалим забезпеченням психолого-педагогічного супроводу втілення курсів;</a:t>
          </a:r>
          <a:endParaRPr lang="ru-RU" dirty="0"/>
        </a:p>
      </dgm:t>
    </dgm:pt>
    <dgm:pt modelId="{1C68121E-EF26-4807-8FA8-809811794138}" type="parTrans" cxnId="{D061E79E-7270-4C32-ABBE-90F0D5BAAC92}">
      <dgm:prSet/>
      <dgm:spPr/>
      <dgm:t>
        <a:bodyPr/>
        <a:lstStyle/>
        <a:p>
          <a:endParaRPr lang="ru-RU"/>
        </a:p>
      </dgm:t>
    </dgm:pt>
    <dgm:pt modelId="{DA5C38E4-6F84-41DC-9A47-1FF0523D7782}" type="sibTrans" cxnId="{D061E79E-7270-4C32-ABBE-90F0D5BAAC92}">
      <dgm:prSet/>
      <dgm:spPr/>
      <dgm:t>
        <a:bodyPr/>
        <a:lstStyle/>
        <a:p>
          <a:endParaRPr lang="ru-RU"/>
        </a:p>
      </dgm:t>
    </dgm:pt>
    <dgm:pt modelId="{C92E248C-7ED1-4041-AB1B-85EBC0FE1B7B}" type="pres">
      <dgm:prSet presAssocID="{A4781D29-4494-45C2-B28E-9941E3828BDA}" presName="outerComposite" presStyleCnt="0">
        <dgm:presLayoutVars>
          <dgm:chMax val="5"/>
          <dgm:dir/>
          <dgm:resizeHandles val="exact"/>
        </dgm:presLayoutVars>
      </dgm:prSet>
      <dgm:spPr/>
    </dgm:pt>
    <dgm:pt modelId="{302B5C52-C18C-438F-83C1-FC9CCC8CF9B6}" type="pres">
      <dgm:prSet presAssocID="{A4781D29-4494-45C2-B28E-9941E3828BDA}" presName="dummyMaxCanvas" presStyleCnt="0">
        <dgm:presLayoutVars/>
      </dgm:prSet>
      <dgm:spPr/>
    </dgm:pt>
    <dgm:pt modelId="{2F9BB42A-72F8-4535-94DF-3565FD2F649B}" type="pres">
      <dgm:prSet presAssocID="{A4781D29-4494-45C2-B28E-9941E3828BDA}" presName="FiveNodes_1" presStyleLbl="node1" presStyleIdx="0" presStyleCnt="5">
        <dgm:presLayoutVars>
          <dgm:bulletEnabled val="1"/>
        </dgm:presLayoutVars>
      </dgm:prSet>
      <dgm:spPr/>
    </dgm:pt>
    <dgm:pt modelId="{57E85B8A-AC2F-4B91-AAEA-9ACFFEC07B4A}" type="pres">
      <dgm:prSet presAssocID="{A4781D29-4494-45C2-B28E-9941E3828BD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48B63-2FD3-4D16-82AC-BA3CCDD421A6}" type="pres">
      <dgm:prSet presAssocID="{A4781D29-4494-45C2-B28E-9941E3828BD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D53B3-B440-4E25-96A8-BCDEC41F1093}" type="pres">
      <dgm:prSet presAssocID="{A4781D29-4494-45C2-B28E-9941E3828BD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D5A86-1BD3-4E00-AAB7-602960F94B5B}" type="pres">
      <dgm:prSet presAssocID="{A4781D29-4494-45C2-B28E-9941E3828BD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18B6D-667F-466A-816E-C2F4FB2B3E91}" type="pres">
      <dgm:prSet presAssocID="{A4781D29-4494-45C2-B28E-9941E3828BDA}" presName="FiveConn_1-2" presStyleLbl="fgAccFollowNode1" presStyleIdx="0" presStyleCnt="4">
        <dgm:presLayoutVars>
          <dgm:bulletEnabled val="1"/>
        </dgm:presLayoutVars>
      </dgm:prSet>
      <dgm:spPr/>
    </dgm:pt>
    <dgm:pt modelId="{3497EE6C-709C-4653-BF83-DEC631DB2398}" type="pres">
      <dgm:prSet presAssocID="{A4781D29-4494-45C2-B28E-9941E3828BDA}" presName="FiveConn_2-3" presStyleLbl="fgAccFollowNode1" presStyleIdx="1" presStyleCnt="4">
        <dgm:presLayoutVars>
          <dgm:bulletEnabled val="1"/>
        </dgm:presLayoutVars>
      </dgm:prSet>
      <dgm:spPr/>
    </dgm:pt>
    <dgm:pt modelId="{FF61470D-771A-42C5-B360-3D706A077099}" type="pres">
      <dgm:prSet presAssocID="{A4781D29-4494-45C2-B28E-9941E3828BDA}" presName="FiveConn_3-4" presStyleLbl="fgAccFollowNode1" presStyleIdx="2" presStyleCnt="4">
        <dgm:presLayoutVars>
          <dgm:bulletEnabled val="1"/>
        </dgm:presLayoutVars>
      </dgm:prSet>
      <dgm:spPr/>
    </dgm:pt>
    <dgm:pt modelId="{DCE49363-D1A4-40FB-83EF-A5F24FB1A6FF}" type="pres">
      <dgm:prSet presAssocID="{A4781D29-4494-45C2-B28E-9941E3828BDA}" presName="FiveConn_4-5" presStyleLbl="fgAccFollowNode1" presStyleIdx="3" presStyleCnt="4">
        <dgm:presLayoutVars>
          <dgm:bulletEnabled val="1"/>
        </dgm:presLayoutVars>
      </dgm:prSet>
      <dgm:spPr/>
    </dgm:pt>
    <dgm:pt modelId="{DB09396E-D647-400D-A256-F2AAD7B9F93A}" type="pres">
      <dgm:prSet presAssocID="{A4781D29-4494-45C2-B28E-9941E3828BDA}" presName="FiveNodes_1_text" presStyleLbl="node1" presStyleIdx="4" presStyleCnt="5">
        <dgm:presLayoutVars>
          <dgm:bulletEnabled val="1"/>
        </dgm:presLayoutVars>
      </dgm:prSet>
      <dgm:spPr/>
    </dgm:pt>
    <dgm:pt modelId="{2D989962-29B4-4CB4-8A9D-F509336337E6}" type="pres">
      <dgm:prSet presAssocID="{A4781D29-4494-45C2-B28E-9941E3828BD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4CD50-4A3D-436D-94C0-39604FDF3CA1}" type="pres">
      <dgm:prSet presAssocID="{A4781D29-4494-45C2-B28E-9941E3828BD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A48DF-EF69-4748-AE28-EC9D058E212D}" type="pres">
      <dgm:prSet presAssocID="{A4781D29-4494-45C2-B28E-9941E3828BD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06598-8980-41FA-8C6F-3553439FC391}" type="pres">
      <dgm:prSet presAssocID="{A4781D29-4494-45C2-B28E-9941E3828BD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DEBBF2-F88C-4DE5-A5F3-6EC9E086FDE1}" type="presOf" srcId="{A0CE3E69-FBA3-4E0A-B20A-488D9946005C}" destId="{33F06598-8980-41FA-8C6F-3553439FC391}" srcOrd="1" destOrd="0" presId="urn:microsoft.com/office/officeart/2005/8/layout/vProcess5"/>
    <dgm:cxn modelId="{AA01E049-6BF9-4AE0-B104-A0EC3E0DBEF3}" type="presOf" srcId="{DA5C38E4-6F84-41DC-9A47-1FF0523D7782}" destId="{FF61470D-771A-42C5-B360-3D706A077099}" srcOrd="0" destOrd="0" presId="urn:microsoft.com/office/officeart/2005/8/layout/vProcess5"/>
    <dgm:cxn modelId="{11350798-3043-4A6B-97E5-4EF042277CA6}" type="presOf" srcId="{86A6F558-4F4C-4B24-A6AB-8703D3FABA34}" destId="{57E85B8A-AC2F-4B91-AAEA-9ACFFEC07B4A}" srcOrd="0" destOrd="0" presId="urn:microsoft.com/office/officeart/2005/8/layout/vProcess5"/>
    <dgm:cxn modelId="{6D12E9BC-4440-46EF-993F-FA56F909F3FF}" type="presOf" srcId="{E578754B-CA16-4EC7-A92D-EBC9AED47DFA}" destId="{BC618B6D-667F-466A-816E-C2F4FB2B3E91}" srcOrd="0" destOrd="0" presId="urn:microsoft.com/office/officeart/2005/8/layout/vProcess5"/>
    <dgm:cxn modelId="{447B28BD-3096-4741-8029-46014E0BCBC2}" type="presOf" srcId="{1E1C1DE3-5A4F-43E7-85B0-F60364873311}" destId="{7974CD50-4A3D-436D-94C0-39604FDF3CA1}" srcOrd="1" destOrd="0" presId="urn:microsoft.com/office/officeart/2005/8/layout/vProcess5"/>
    <dgm:cxn modelId="{A728E0A7-F307-4BDA-840D-A7D5B8E1FCE9}" type="presOf" srcId="{5B8B950C-77CE-4A66-A921-E0EB3CA69898}" destId="{D2DD53B3-B440-4E25-96A8-BCDEC41F1093}" srcOrd="0" destOrd="0" presId="urn:microsoft.com/office/officeart/2005/8/layout/vProcess5"/>
    <dgm:cxn modelId="{9783D6B9-6DAD-4F36-AF12-D7219CB9EBB2}" type="presOf" srcId="{86A6F558-4F4C-4B24-A6AB-8703D3FABA34}" destId="{2D989962-29B4-4CB4-8A9D-F509336337E6}" srcOrd="1" destOrd="0" presId="urn:microsoft.com/office/officeart/2005/8/layout/vProcess5"/>
    <dgm:cxn modelId="{D061E79E-7270-4C32-ABBE-90F0D5BAAC92}" srcId="{A4781D29-4494-45C2-B28E-9941E3828BDA}" destId="{1E1C1DE3-5A4F-43E7-85B0-F60364873311}" srcOrd="2" destOrd="0" parTransId="{1C68121E-EF26-4807-8FA8-809811794138}" sibTransId="{DA5C38E4-6F84-41DC-9A47-1FF0523D7782}"/>
    <dgm:cxn modelId="{EE6A1D16-6AA5-4658-92EE-764DEFFEECD0}" srcId="{A4781D29-4494-45C2-B28E-9941E3828BDA}" destId="{5B8B950C-77CE-4A66-A921-E0EB3CA69898}" srcOrd="3" destOrd="0" parTransId="{1398ACFF-6CE0-4B8B-AA7E-4F1DD87D0DE9}" sibTransId="{FDA73B0D-5D81-4232-AB92-9E98262FD610}"/>
    <dgm:cxn modelId="{8E5F7430-892F-4478-85A2-1B1D5DA4FA3D}" type="presOf" srcId="{5B8B950C-77CE-4A66-A921-E0EB3CA69898}" destId="{7E5A48DF-EF69-4748-AE28-EC9D058E212D}" srcOrd="1" destOrd="0" presId="urn:microsoft.com/office/officeart/2005/8/layout/vProcess5"/>
    <dgm:cxn modelId="{9B06970A-E190-4701-A1FC-E77DB834742A}" type="presOf" srcId="{C66894D8-E249-45C7-B095-BB6E83AA4487}" destId="{DB09396E-D647-400D-A256-F2AAD7B9F93A}" srcOrd="1" destOrd="0" presId="urn:microsoft.com/office/officeart/2005/8/layout/vProcess5"/>
    <dgm:cxn modelId="{C8364B2F-53D9-4D8C-867E-A245B95C3E44}" type="presOf" srcId="{A4781D29-4494-45C2-B28E-9941E3828BDA}" destId="{C92E248C-7ED1-4041-AB1B-85EBC0FE1B7B}" srcOrd="0" destOrd="0" presId="urn:microsoft.com/office/officeart/2005/8/layout/vProcess5"/>
    <dgm:cxn modelId="{52DC7BB9-C7BC-4712-8369-77BF68A7B2C3}" type="presOf" srcId="{C66894D8-E249-45C7-B095-BB6E83AA4487}" destId="{2F9BB42A-72F8-4535-94DF-3565FD2F649B}" srcOrd="0" destOrd="0" presId="urn:microsoft.com/office/officeart/2005/8/layout/vProcess5"/>
    <dgm:cxn modelId="{4B5067C6-67AE-4529-AC6B-237290437B6F}" type="presOf" srcId="{A0CE3E69-FBA3-4E0A-B20A-488D9946005C}" destId="{2F1D5A86-1BD3-4E00-AAB7-602960F94B5B}" srcOrd="0" destOrd="0" presId="urn:microsoft.com/office/officeart/2005/8/layout/vProcess5"/>
    <dgm:cxn modelId="{B9CE504F-B633-4CE0-9928-5C2D0D5EEC26}" srcId="{A4781D29-4494-45C2-B28E-9941E3828BDA}" destId="{A0CE3E69-FBA3-4E0A-B20A-488D9946005C}" srcOrd="4" destOrd="0" parTransId="{B9F48714-EAB6-40C0-890D-8FC4A0A991E4}" sibTransId="{25D4195F-92DC-46D2-ABD8-455F45138047}"/>
    <dgm:cxn modelId="{8B7A769C-41FC-46AD-92F7-8220EF09E6A7}" type="presOf" srcId="{1E1C1DE3-5A4F-43E7-85B0-F60364873311}" destId="{3C948B63-2FD3-4D16-82AC-BA3CCDD421A6}" srcOrd="0" destOrd="0" presId="urn:microsoft.com/office/officeart/2005/8/layout/vProcess5"/>
    <dgm:cxn modelId="{15C48351-47BB-48DA-8160-AA2E2BE9DA26}" type="presOf" srcId="{E4FDDA9F-126F-4F3B-8FFB-DF4D8217B89C}" destId="{3497EE6C-709C-4653-BF83-DEC631DB2398}" srcOrd="0" destOrd="0" presId="urn:microsoft.com/office/officeart/2005/8/layout/vProcess5"/>
    <dgm:cxn modelId="{432DC66D-7B0F-489D-8484-6184ECFE8C1E}" type="presOf" srcId="{FDA73B0D-5D81-4232-AB92-9E98262FD610}" destId="{DCE49363-D1A4-40FB-83EF-A5F24FB1A6FF}" srcOrd="0" destOrd="0" presId="urn:microsoft.com/office/officeart/2005/8/layout/vProcess5"/>
    <dgm:cxn modelId="{35A670C6-BDF0-4739-9F0A-708F949372BF}" srcId="{A4781D29-4494-45C2-B28E-9941E3828BDA}" destId="{C66894D8-E249-45C7-B095-BB6E83AA4487}" srcOrd="0" destOrd="0" parTransId="{A461A78F-A0B5-47FF-938E-EAFFC2104BE8}" sibTransId="{E578754B-CA16-4EC7-A92D-EBC9AED47DFA}"/>
    <dgm:cxn modelId="{A65ECAF5-BAEA-4524-BBE3-14DA17182322}" srcId="{A4781D29-4494-45C2-B28E-9941E3828BDA}" destId="{86A6F558-4F4C-4B24-A6AB-8703D3FABA34}" srcOrd="1" destOrd="0" parTransId="{D4BA6CA5-B639-417B-BD82-A8ECA2EE23A1}" sibTransId="{E4FDDA9F-126F-4F3B-8FFB-DF4D8217B89C}"/>
    <dgm:cxn modelId="{6ECE59F8-2BA3-4B53-97B8-91D36C3226A8}" type="presParOf" srcId="{C92E248C-7ED1-4041-AB1B-85EBC0FE1B7B}" destId="{302B5C52-C18C-438F-83C1-FC9CCC8CF9B6}" srcOrd="0" destOrd="0" presId="urn:microsoft.com/office/officeart/2005/8/layout/vProcess5"/>
    <dgm:cxn modelId="{547AE337-605C-4097-8275-BF87F863F58F}" type="presParOf" srcId="{C92E248C-7ED1-4041-AB1B-85EBC0FE1B7B}" destId="{2F9BB42A-72F8-4535-94DF-3565FD2F649B}" srcOrd="1" destOrd="0" presId="urn:microsoft.com/office/officeart/2005/8/layout/vProcess5"/>
    <dgm:cxn modelId="{93CE766B-AF1A-4F2B-A4E9-5E2467F16730}" type="presParOf" srcId="{C92E248C-7ED1-4041-AB1B-85EBC0FE1B7B}" destId="{57E85B8A-AC2F-4B91-AAEA-9ACFFEC07B4A}" srcOrd="2" destOrd="0" presId="urn:microsoft.com/office/officeart/2005/8/layout/vProcess5"/>
    <dgm:cxn modelId="{92144900-3E4C-4AC2-B9E1-11E8F9C67CB0}" type="presParOf" srcId="{C92E248C-7ED1-4041-AB1B-85EBC0FE1B7B}" destId="{3C948B63-2FD3-4D16-82AC-BA3CCDD421A6}" srcOrd="3" destOrd="0" presId="urn:microsoft.com/office/officeart/2005/8/layout/vProcess5"/>
    <dgm:cxn modelId="{416DC59C-21EB-472E-B079-0F36A19907A3}" type="presParOf" srcId="{C92E248C-7ED1-4041-AB1B-85EBC0FE1B7B}" destId="{D2DD53B3-B440-4E25-96A8-BCDEC41F1093}" srcOrd="4" destOrd="0" presId="urn:microsoft.com/office/officeart/2005/8/layout/vProcess5"/>
    <dgm:cxn modelId="{F32615C2-8898-4909-B835-3CF7DBE526D0}" type="presParOf" srcId="{C92E248C-7ED1-4041-AB1B-85EBC0FE1B7B}" destId="{2F1D5A86-1BD3-4E00-AAB7-602960F94B5B}" srcOrd="5" destOrd="0" presId="urn:microsoft.com/office/officeart/2005/8/layout/vProcess5"/>
    <dgm:cxn modelId="{8C863E39-6B8C-4CA3-BC0D-21DC5738CEAE}" type="presParOf" srcId="{C92E248C-7ED1-4041-AB1B-85EBC0FE1B7B}" destId="{BC618B6D-667F-466A-816E-C2F4FB2B3E91}" srcOrd="6" destOrd="0" presId="urn:microsoft.com/office/officeart/2005/8/layout/vProcess5"/>
    <dgm:cxn modelId="{90FC9022-2FD0-4D55-93DF-B2CCC991DC5B}" type="presParOf" srcId="{C92E248C-7ED1-4041-AB1B-85EBC0FE1B7B}" destId="{3497EE6C-709C-4653-BF83-DEC631DB2398}" srcOrd="7" destOrd="0" presId="urn:microsoft.com/office/officeart/2005/8/layout/vProcess5"/>
    <dgm:cxn modelId="{11501D36-60DF-488D-9970-930B62FEC81F}" type="presParOf" srcId="{C92E248C-7ED1-4041-AB1B-85EBC0FE1B7B}" destId="{FF61470D-771A-42C5-B360-3D706A077099}" srcOrd="8" destOrd="0" presId="urn:microsoft.com/office/officeart/2005/8/layout/vProcess5"/>
    <dgm:cxn modelId="{CFE7810C-B19A-400C-9DDB-5121EEC8D9F2}" type="presParOf" srcId="{C92E248C-7ED1-4041-AB1B-85EBC0FE1B7B}" destId="{DCE49363-D1A4-40FB-83EF-A5F24FB1A6FF}" srcOrd="9" destOrd="0" presId="urn:microsoft.com/office/officeart/2005/8/layout/vProcess5"/>
    <dgm:cxn modelId="{9126DD07-05D1-4F93-B8E4-271338185CD4}" type="presParOf" srcId="{C92E248C-7ED1-4041-AB1B-85EBC0FE1B7B}" destId="{DB09396E-D647-400D-A256-F2AAD7B9F93A}" srcOrd="10" destOrd="0" presId="urn:microsoft.com/office/officeart/2005/8/layout/vProcess5"/>
    <dgm:cxn modelId="{4C916609-8D93-4543-9620-B86300AE5B81}" type="presParOf" srcId="{C92E248C-7ED1-4041-AB1B-85EBC0FE1B7B}" destId="{2D989962-29B4-4CB4-8A9D-F509336337E6}" srcOrd="11" destOrd="0" presId="urn:microsoft.com/office/officeart/2005/8/layout/vProcess5"/>
    <dgm:cxn modelId="{E4139FFA-26B1-4868-A20B-1C9A520F3E10}" type="presParOf" srcId="{C92E248C-7ED1-4041-AB1B-85EBC0FE1B7B}" destId="{7974CD50-4A3D-436D-94C0-39604FDF3CA1}" srcOrd="12" destOrd="0" presId="urn:microsoft.com/office/officeart/2005/8/layout/vProcess5"/>
    <dgm:cxn modelId="{ABBC8B4E-27DA-421E-8FE8-A16F78BB0E99}" type="presParOf" srcId="{C92E248C-7ED1-4041-AB1B-85EBC0FE1B7B}" destId="{7E5A48DF-EF69-4748-AE28-EC9D058E212D}" srcOrd="13" destOrd="0" presId="urn:microsoft.com/office/officeart/2005/8/layout/vProcess5"/>
    <dgm:cxn modelId="{936E3326-7A20-4A8A-8905-08CED778CFB0}" type="presParOf" srcId="{C92E248C-7ED1-4041-AB1B-85EBC0FE1B7B}" destId="{33F06598-8980-41FA-8C6F-3553439FC39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002B7C-458B-4C34-AEAE-E9EE0708C8B7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2FE4FED0-1386-4CDB-8385-47F2916A4E8A}">
      <dgm:prSet phldrT="[Текст]"/>
      <dgm:spPr/>
      <dgm:t>
        <a:bodyPr/>
        <a:lstStyle/>
        <a:p>
          <a:r>
            <a:rPr lang="uk-UA" dirty="0" smtClean="0"/>
            <a:t>Створення </a:t>
          </a:r>
          <a:r>
            <a:rPr lang="uk-UA" dirty="0" err="1" smtClean="0"/>
            <a:t>неперевної</a:t>
          </a:r>
          <a:r>
            <a:rPr lang="uk-UA" dirty="0" smtClean="0"/>
            <a:t> вертикалі шкільної </a:t>
          </a:r>
          <a:r>
            <a:rPr lang="uk-UA" dirty="0" err="1" smtClean="0"/>
            <a:t>медіаосвіти</a:t>
          </a:r>
          <a:r>
            <a:rPr lang="uk-UA" dirty="0" smtClean="0"/>
            <a:t> з 1 по11 класи</a:t>
          </a:r>
          <a:endParaRPr lang="ru-RU" dirty="0"/>
        </a:p>
      </dgm:t>
    </dgm:pt>
    <dgm:pt modelId="{829A2AEE-DA0C-4B74-9166-78C6471BD071}" type="parTrans" cxnId="{CF3F9F89-513D-46FC-A086-B97E992C1D9E}">
      <dgm:prSet/>
      <dgm:spPr/>
      <dgm:t>
        <a:bodyPr/>
        <a:lstStyle/>
        <a:p>
          <a:endParaRPr lang="ru-RU"/>
        </a:p>
      </dgm:t>
    </dgm:pt>
    <dgm:pt modelId="{463F52D5-1E89-4BCD-980F-D513AA911B28}" type="sibTrans" cxnId="{CF3F9F89-513D-46FC-A086-B97E992C1D9E}">
      <dgm:prSet/>
      <dgm:spPr/>
      <dgm:t>
        <a:bodyPr/>
        <a:lstStyle/>
        <a:p>
          <a:endParaRPr lang="ru-RU"/>
        </a:p>
      </dgm:t>
    </dgm:pt>
    <dgm:pt modelId="{886948F5-7C45-449B-A6BA-7EBF3A5AB20E}">
      <dgm:prSet phldrT="[Текст]"/>
      <dgm:spPr/>
      <dgm:t>
        <a:bodyPr/>
        <a:lstStyle/>
        <a:p>
          <a:r>
            <a:rPr lang="uk-UA" dirty="0" smtClean="0"/>
            <a:t>Розробка моделей використання інтегрованої </a:t>
          </a:r>
          <a:r>
            <a:rPr lang="uk-UA" dirty="0" err="1" smtClean="0"/>
            <a:t>медіаосвіти</a:t>
          </a:r>
          <a:r>
            <a:rPr lang="uk-UA" dirty="0" smtClean="0"/>
            <a:t> у НВП початкової, середньої, старшої школи</a:t>
          </a:r>
          <a:endParaRPr lang="ru-RU" dirty="0"/>
        </a:p>
      </dgm:t>
    </dgm:pt>
    <dgm:pt modelId="{F6AB4DB5-3A9B-497F-8A9F-FDA730B4467C}" type="parTrans" cxnId="{5235DAB4-1C54-49D3-A01E-168377EAE22E}">
      <dgm:prSet/>
      <dgm:spPr/>
      <dgm:t>
        <a:bodyPr/>
        <a:lstStyle/>
        <a:p>
          <a:endParaRPr lang="ru-RU"/>
        </a:p>
      </dgm:t>
    </dgm:pt>
    <dgm:pt modelId="{B3513C4B-4637-4197-8086-71B3E89B911E}" type="sibTrans" cxnId="{5235DAB4-1C54-49D3-A01E-168377EAE22E}">
      <dgm:prSet/>
      <dgm:spPr/>
      <dgm:t>
        <a:bodyPr/>
        <a:lstStyle/>
        <a:p>
          <a:endParaRPr lang="ru-RU"/>
        </a:p>
      </dgm:t>
    </dgm:pt>
    <dgm:pt modelId="{0310FD76-A34D-43C0-B170-4F8CF939A5D1}">
      <dgm:prSet phldrT="[Текст]"/>
      <dgm:spPr/>
      <dgm:t>
        <a:bodyPr/>
        <a:lstStyle/>
        <a:p>
          <a:r>
            <a:rPr lang="uk-UA" dirty="0" smtClean="0"/>
            <a:t>Розвиток у дітей та шкільної молоді медіакультури і забезпечення їх підготовки до ефективної взаємодії із інформаційним середовищем</a:t>
          </a:r>
          <a:endParaRPr lang="ru-RU" dirty="0"/>
        </a:p>
      </dgm:t>
    </dgm:pt>
    <dgm:pt modelId="{FAEF8850-7B66-4BAD-A969-2FF408D0EACB}" type="parTrans" cxnId="{12246AF8-AB7F-4117-BE0F-8E434D719359}">
      <dgm:prSet/>
      <dgm:spPr/>
      <dgm:t>
        <a:bodyPr/>
        <a:lstStyle/>
        <a:p>
          <a:endParaRPr lang="ru-RU"/>
        </a:p>
      </dgm:t>
    </dgm:pt>
    <dgm:pt modelId="{9EB94C79-52E0-43DC-A337-C960C839F808}" type="sibTrans" cxnId="{12246AF8-AB7F-4117-BE0F-8E434D719359}">
      <dgm:prSet/>
      <dgm:spPr/>
      <dgm:t>
        <a:bodyPr/>
        <a:lstStyle/>
        <a:p>
          <a:endParaRPr lang="ru-RU"/>
        </a:p>
      </dgm:t>
    </dgm:pt>
    <dgm:pt modelId="{EFD50D4E-79D1-4C71-96D1-AB6810EDDBB4}">
      <dgm:prSet/>
      <dgm:spPr/>
      <dgm:t>
        <a:bodyPr/>
        <a:lstStyle/>
        <a:p>
          <a:r>
            <a:rPr lang="uk-UA" dirty="0" smtClean="0"/>
            <a:t>Формування культури спілкування та співпраці в </a:t>
          </a:r>
          <a:r>
            <a:rPr lang="uk-UA" dirty="0" err="1" smtClean="0"/>
            <a:t>Інтернет-просторі</a:t>
          </a:r>
          <a:endParaRPr lang="ru-RU" dirty="0"/>
        </a:p>
      </dgm:t>
    </dgm:pt>
    <dgm:pt modelId="{92EDB6E0-CF3D-49FF-A40F-23263BB73D52}" type="parTrans" cxnId="{A54DEFC6-9AEA-4EA2-8CFE-B62F98BE5BE9}">
      <dgm:prSet/>
      <dgm:spPr/>
      <dgm:t>
        <a:bodyPr/>
        <a:lstStyle/>
        <a:p>
          <a:endParaRPr lang="ru-RU"/>
        </a:p>
      </dgm:t>
    </dgm:pt>
    <dgm:pt modelId="{E090CC0A-D138-4E44-8D77-A333FA5D3E97}" type="sibTrans" cxnId="{A54DEFC6-9AEA-4EA2-8CFE-B62F98BE5BE9}">
      <dgm:prSet/>
      <dgm:spPr/>
      <dgm:t>
        <a:bodyPr/>
        <a:lstStyle/>
        <a:p>
          <a:endParaRPr lang="ru-RU"/>
        </a:p>
      </dgm:t>
    </dgm:pt>
    <dgm:pt modelId="{99E7EEF5-F338-4E10-8A09-7DD9672AB2E1}">
      <dgm:prSet/>
      <dgm:spPr/>
      <dgm:t>
        <a:bodyPr/>
        <a:lstStyle/>
        <a:p>
          <a:r>
            <a:rPr lang="uk-UA" dirty="0" smtClean="0"/>
            <a:t>Застосування </a:t>
          </a:r>
          <a:r>
            <a:rPr lang="uk-UA" dirty="0" err="1" smtClean="0"/>
            <a:t>медіаосвітніх</a:t>
          </a:r>
          <a:r>
            <a:rPr lang="uk-UA" dirty="0" smtClean="0"/>
            <a:t> технологій у </a:t>
          </a:r>
          <a:r>
            <a:rPr lang="uk-UA" dirty="0" err="1" smtClean="0"/>
            <a:t>позанавчальній</a:t>
          </a:r>
          <a:r>
            <a:rPr lang="uk-UA" dirty="0" smtClean="0"/>
            <a:t> діяльності</a:t>
          </a:r>
          <a:endParaRPr lang="ru-RU" dirty="0"/>
        </a:p>
      </dgm:t>
    </dgm:pt>
    <dgm:pt modelId="{5DFDFDC3-9869-46BA-867E-3EF1EEBA7C7A}" type="parTrans" cxnId="{3A31F65A-6F3A-4189-B1EA-D62292539F3C}">
      <dgm:prSet/>
      <dgm:spPr/>
      <dgm:t>
        <a:bodyPr/>
        <a:lstStyle/>
        <a:p>
          <a:endParaRPr lang="ru-RU"/>
        </a:p>
      </dgm:t>
    </dgm:pt>
    <dgm:pt modelId="{B5CBF1D6-3FD9-4EE9-B99A-3F9BBAE8A671}" type="sibTrans" cxnId="{3A31F65A-6F3A-4189-B1EA-D62292539F3C}">
      <dgm:prSet/>
      <dgm:spPr/>
      <dgm:t>
        <a:bodyPr/>
        <a:lstStyle/>
        <a:p>
          <a:endParaRPr lang="ru-RU"/>
        </a:p>
      </dgm:t>
    </dgm:pt>
    <dgm:pt modelId="{CB2349F6-FFEB-45BD-8E53-7594E972EE71}" type="pres">
      <dgm:prSet presAssocID="{E7002B7C-458B-4C34-AEAE-E9EE0708C8B7}" presName="Name0" presStyleCnt="0">
        <dgm:presLayoutVars>
          <dgm:dir/>
          <dgm:resizeHandles val="exact"/>
        </dgm:presLayoutVars>
      </dgm:prSet>
      <dgm:spPr/>
    </dgm:pt>
    <dgm:pt modelId="{E80470D2-3942-4835-A770-B20FA782DC9D}" type="pres">
      <dgm:prSet presAssocID="{E7002B7C-458B-4C34-AEAE-E9EE0708C8B7}" presName="fgShape" presStyleLbl="fgShp" presStyleIdx="0" presStyleCnt="1"/>
      <dgm:spPr/>
    </dgm:pt>
    <dgm:pt modelId="{9A376593-CF4C-4E43-90CF-27348C9EFC38}" type="pres">
      <dgm:prSet presAssocID="{E7002B7C-458B-4C34-AEAE-E9EE0708C8B7}" presName="linComp" presStyleCnt="0"/>
      <dgm:spPr/>
    </dgm:pt>
    <dgm:pt modelId="{2F84D4B4-9487-4C03-9241-8A2FEB9E4802}" type="pres">
      <dgm:prSet presAssocID="{2FE4FED0-1386-4CDB-8385-47F2916A4E8A}" presName="compNode" presStyleCnt="0"/>
      <dgm:spPr/>
    </dgm:pt>
    <dgm:pt modelId="{D5CFD462-3585-47B5-B825-23B53DAC38A1}" type="pres">
      <dgm:prSet presAssocID="{2FE4FED0-1386-4CDB-8385-47F2916A4E8A}" presName="bkgdShape" presStyleLbl="node1" presStyleIdx="0" presStyleCnt="5"/>
      <dgm:spPr/>
      <dgm:t>
        <a:bodyPr/>
        <a:lstStyle/>
        <a:p>
          <a:endParaRPr lang="ru-RU"/>
        </a:p>
      </dgm:t>
    </dgm:pt>
    <dgm:pt modelId="{8BC5ED9C-FAEE-42E2-8CFA-211D278A138F}" type="pres">
      <dgm:prSet presAssocID="{2FE4FED0-1386-4CDB-8385-47F2916A4E8A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90C5C-4FC8-4716-9DAA-7B222CFC5A04}" type="pres">
      <dgm:prSet presAssocID="{2FE4FED0-1386-4CDB-8385-47F2916A4E8A}" presName="invisiNode" presStyleLbl="node1" presStyleIdx="0" presStyleCnt="5"/>
      <dgm:spPr/>
    </dgm:pt>
    <dgm:pt modelId="{2D30F397-EB4B-4F46-8575-061767FBE43D}" type="pres">
      <dgm:prSet presAssocID="{2FE4FED0-1386-4CDB-8385-47F2916A4E8A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FDF9E4-231E-41D0-A268-D42E2E88B5E3}" type="pres">
      <dgm:prSet presAssocID="{463F52D5-1E89-4BCD-980F-D513AA911B28}" presName="sibTrans" presStyleLbl="sibTrans2D1" presStyleIdx="0" presStyleCnt="0"/>
      <dgm:spPr/>
    </dgm:pt>
    <dgm:pt modelId="{5B0E3245-DA7C-4434-B80C-1AECD99D48A5}" type="pres">
      <dgm:prSet presAssocID="{886948F5-7C45-449B-A6BA-7EBF3A5AB20E}" presName="compNode" presStyleCnt="0"/>
      <dgm:spPr/>
    </dgm:pt>
    <dgm:pt modelId="{B03D0720-24DE-448F-B207-AE7AF3C885E2}" type="pres">
      <dgm:prSet presAssocID="{886948F5-7C45-449B-A6BA-7EBF3A5AB20E}" presName="bkgdShape" presStyleLbl="node1" presStyleIdx="1" presStyleCnt="5"/>
      <dgm:spPr/>
      <dgm:t>
        <a:bodyPr/>
        <a:lstStyle/>
        <a:p>
          <a:endParaRPr lang="ru-RU"/>
        </a:p>
      </dgm:t>
    </dgm:pt>
    <dgm:pt modelId="{BD1E542E-D6D0-41F1-8E73-FC9D6D388A59}" type="pres">
      <dgm:prSet presAssocID="{886948F5-7C45-449B-A6BA-7EBF3A5AB20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23F98-B719-45A0-A32A-E2B887E6707D}" type="pres">
      <dgm:prSet presAssocID="{886948F5-7C45-449B-A6BA-7EBF3A5AB20E}" presName="invisiNode" presStyleLbl="node1" presStyleIdx="1" presStyleCnt="5"/>
      <dgm:spPr/>
    </dgm:pt>
    <dgm:pt modelId="{3B77AF1C-B29D-4121-9484-27E30BB16C48}" type="pres">
      <dgm:prSet presAssocID="{886948F5-7C45-449B-A6BA-7EBF3A5AB20E}" presName="imagNode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1FB2FE-2660-4587-B1F8-64D65B68F89D}" type="pres">
      <dgm:prSet presAssocID="{B3513C4B-4637-4197-8086-71B3E89B911E}" presName="sibTrans" presStyleLbl="sibTrans2D1" presStyleIdx="0" presStyleCnt="0"/>
      <dgm:spPr/>
    </dgm:pt>
    <dgm:pt modelId="{6A0F16DA-0CB4-4649-8BAC-B92B514B761B}" type="pres">
      <dgm:prSet presAssocID="{99E7EEF5-F338-4E10-8A09-7DD9672AB2E1}" presName="compNode" presStyleCnt="0"/>
      <dgm:spPr/>
    </dgm:pt>
    <dgm:pt modelId="{F6802761-0E62-4665-82B5-E1EC3B9DFCA9}" type="pres">
      <dgm:prSet presAssocID="{99E7EEF5-F338-4E10-8A09-7DD9672AB2E1}" presName="bkgdShape" presStyleLbl="node1" presStyleIdx="2" presStyleCnt="5"/>
      <dgm:spPr/>
      <dgm:t>
        <a:bodyPr/>
        <a:lstStyle/>
        <a:p>
          <a:endParaRPr lang="ru-RU"/>
        </a:p>
      </dgm:t>
    </dgm:pt>
    <dgm:pt modelId="{92B1F110-9E68-4747-BC94-137CFA0199CD}" type="pres">
      <dgm:prSet presAssocID="{99E7EEF5-F338-4E10-8A09-7DD9672AB2E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7B62F-BD8E-44C1-BEB5-4DBE608AE071}" type="pres">
      <dgm:prSet presAssocID="{99E7EEF5-F338-4E10-8A09-7DD9672AB2E1}" presName="invisiNode" presStyleLbl="node1" presStyleIdx="2" presStyleCnt="5"/>
      <dgm:spPr/>
    </dgm:pt>
    <dgm:pt modelId="{22C2525F-E2C5-477E-8760-2CCA01E8BE43}" type="pres">
      <dgm:prSet presAssocID="{99E7EEF5-F338-4E10-8A09-7DD9672AB2E1}" presName="imagNode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98F55A-2DA4-4615-A61F-DB36ABE22E6F}" type="pres">
      <dgm:prSet presAssocID="{B5CBF1D6-3FD9-4EE9-B99A-3F9BBAE8A671}" presName="sibTrans" presStyleLbl="sibTrans2D1" presStyleIdx="0" presStyleCnt="0"/>
      <dgm:spPr/>
    </dgm:pt>
    <dgm:pt modelId="{25C018E2-1E9F-40DE-91D5-B745CF8418D7}" type="pres">
      <dgm:prSet presAssocID="{EFD50D4E-79D1-4C71-96D1-AB6810EDDBB4}" presName="compNode" presStyleCnt="0"/>
      <dgm:spPr/>
    </dgm:pt>
    <dgm:pt modelId="{9024D677-7A9F-4B02-9F3B-7FFD03715846}" type="pres">
      <dgm:prSet presAssocID="{EFD50D4E-79D1-4C71-96D1-AB6810EDDBB4}" presName="bkgdShape" presStyleLbl="node1" presStyleIdx="3" presStyleCnt="5"/>
      <dgm:spPr/>
      <dgm:t>
        <a:bodyPr/>
        <a:lstStyle/>
        <a:p>
          <a:endParaRPr lang="ru-RU"/>
        </a:p>
      </dgm:t>
    </dgm:pt>
    <dgm:pt modelId="{5B5181FB-4516-4C6A-B939-C78ADFE9E2F5}" type="pres">
      <dgm:prSet presAssocID="{EFD50D4E-79D1-4C71-96D1-AB6810EDDBB4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B4196-2450-4938-927A-4AA1EC332842}" type="pres">
      <dgm:prSet presAssocID="{EFD50D4E-79D1-4C71-96D1-AB6810EDDBB4}" presName="invisiNode" presStyleLbl="node1" presStyleIdx="3" presStyleCnt="5"/>
      <dgm:spPr/>
    </dgm:pt>
    <dgm:pt modelId="{28CCBB7A-3A05-46DF-98F7-098326AAAFD6}" type="pres">
      <dgm:prSet presAssocID="{EFD50D4E-79D1-4C71-96D1-AB6810EDDBB4}" presName="imagNode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445BD4-7803-4C15-ABAD-9D61F0BDE2A2}" type="pres">
      <dgm:prSet presAssocID="{E090CC0A-D138-4E44-8D77-A333FA5D3E97}" presName="sibTrans" presStyleLbl="sibTrans2D1" presStyleIdx="0" presStyleCnt="0"/>
      <dgm:spPr/>
    </dgm:pt>
    <dgm:pt modelId="{119240F4-4FED-4C75-859F-B02E8DFCA186}" type="pres">
      <dgm:prSet presAssocID="{0310FD76-A34D-43C0-B170-4F8CF939A5D1}" presName="compNode" presStyleCnt="0"/>
      <dgm:spPr/>
    </dgm:pt>
    <dgm:pt modelId="{2E14E3BF-DC13-4FCB-8151-78AAB593CFAD}" type="pres">
      <dgm:prSet presAssocID="{0310FD76-A34D-43C0-B170-4F8CF939A5D1}" presName="bkgdShape" presStyleLbl="node1" presStyleIdx="4" presStyleCnt="5"/>
      <dgm:spPr/>
      <dgm:t>
        <a:bodyPr/>
        <a:lstStyle/>
        <a:p>
          <a:endParaRPr lang="ru-RU"/>
        </a:p>
      </dgm:t>
    </dgm:pt>
    <dgm:pt modelId="{920E21A9-74E8-44CA-AB9A-A6F20F6A7B2E}" type="pres">
      <dgm:prSet presAssocID="{0310FD76-A34D-43C0-B170-4F8CF939A5D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9D77F-24DA-405F-9B72-5CE7902B0FA7}" type="pres">
      <dgm:prSet presAssocID="{0310FD76-A34D-43C0-B170-4F8CF939A5D1}" presName="invisiNode" presStyleLbl="node1" presStyleIdx="4" presStyleCnt="5"/>
      <dgm:spPr/>
    </dgm:pt>
    <dgm:pt modelId="{DB5F0E55-BBF1-4416-BF27-7323A8CB8C9D}" type="pres">
      <dgm:prSet presAssocID="{0310FD76-A34D-43C0-B170-4F8CF939A5D1}" presName="imagNode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08B61C5-B266-4DBE-94A9-F9F3E0BD8870}" type="presOf" srcId="{2FE4FED0-1386-4CDB-8385-47F2916A4E8A}" destId="{8BC5ED9C-FAEE-42E2-8CFA-211D278A138F}" srcOrd="1" destOrd="0" presId="urn:microsoft.com/office/officeart/2005/8/layout/hList7"/>
    <dgm:cxn modelId="{F3AC61E7-AC2F-4E35-917A-2D8021FC98F6}" type="presOf" srcId="{2FE4FED0-1386-4CDB-8385-47F2916A4E8A}" destId="{D5CFD462-3585-47B5-B825-23B53DAC38A1}" srcOrd="0" destOrd="0" presId="urn:microsoft.com/office/officeart/2005/8/layout/hList7"/>
    <dgm:cxn modelId="{9D92781C-9EE5-44D8-94EF-B04EC21B467F}" type="presOf" srcId="{E7002B7C-458B-4C34-AEAE-E9EE0708C8B7}" destId="{CB2349F6-FFEB-45BD-8E53-7594E972EE71}" srcOrd="0" destOrd="0" presId="urn:microsoft.com/office/officeart/2005/8/layout/hList7"/>
    <dgm:cxn modelId="{CF3F9F89-513D-46FC-A086-B97E992C1D9E}" srcId="{E7002B7C-458B-4C34-AEAE-E9EE0708C8B7}" destId="{2FE4FED0-1386-4CDB-8385-47F2916A4E8A}" srcOrd="0" destOrd="0" parTransId="{829A2AEE-DA0C-4B74-9166-78C6471BD071}" sibTransId="{463F52D5-1E89-4BCD-980F-D513AA911B28}"/>
    <dgm:cxn modelId="{78038C82-93C8-4887-BF90-CEABC8212C5B}" type="presOf" srcId="{886948F5-7C45-449B-A6BA-7EBF3A5AB20E}" destId="{B03D0720-24DE-448F-B207-AE7AF3C885E2}" srcOrd="0" destOrd="0" presId="urn:microsoft.com/office/officeart/2005/8/layout/hList7"/>
    <dgm:cxn modelId="{66C1B7F9-51CE-4374-BA1E-A8E7A0794791}" type="presOf" srcId="{99E7EEF5-F338-4E10-8A09-7DD9672AB2E1}" destId="{92B1F110-9E68-4747-BC94-137CFA0199CD}" srcOrd="1" destOrd="0" presId="urn:microsoft.com/office/officeart/2005/8/layout/hList7"/>
    <dgm:cxn modelId="{252D1969-ACAC-41B6-A95A-E2388A4A8E6A}" type="presOf" srcId="{EFD50D4E-79D1-4C71-96D1-AB6810EDDBB4}" destId="{5B5181FB-4516-4C6A-B939-C78ADFE9E2F5}" srcOrd="1" destOrd="0" presId="urn:microsoft.com/office/officeart/2005/8/layout/hList7"/>
    <dgm:cxn modelId="{A54DEFC6-9AEA-4EA2-8CFE-B62F98BE5BE9}" srcId="{E7002B7C-458B-4C34-AEAE-E9EE0708C8B7}" destId="{EFD50D4E-79D1-4C71-96D1-AB6810EDDBB4}" srcOrd="3" destOrd="0" parTransId="{92EDB6E0-CF3D-49FF-A40F-23263BB73D52}" sibTransId="{E090CC0A-D138-4E44-8D77-A333FA5D3E97}"/>
    <dgm:cxn modelId="{E71CDB83-2B5D-448C-BD16-B8767607A8D4}" type="presOf" srcId="{463F52D5-1E89-4BCD-980F-D513AA911B28}" destId="{B4FDF9E4-231E-41D0-A268-D42E2E88B5E3}" srcOrd="0" destOrd="0" presId="urn:microsoft.com/office/officeart/2005/8/layout/hList7"/>
    <dgm:cxn modelId="{E6ECA83F-5FC6-41A6-A9DE-47DF76A3EDB5}" type="presOf" srcId="{99E7EEF5-F338-4E10-8A09-7DD9672AB2E1}" destId="{F6802761-0E62-4665-82B5-E1EC3B9DFCA9}" srcOrd="0" destOrd="0" presId="urn:microsoft.com/office/officeart/2005/8/layout/hList7"/>
    <dgm:cxn modelId="{C61BE762-AE09-42B8-8BD5-FA20959C9820}" type="presOf" srcId="{EFD50D4E-79D1-4C71-96D1-AB6810EDDBB4}" destId="{9024D677-7A9F-4B02-9F3B-7FFD03715846}" srcOrd="0" destOrd="0" presId="urn:microsoft.com/office/officeart/2005/8/layout/hList7"/>
    <dgm:cxn modelId="{52706426-D423-4758-9C59-F96645F82BA9}" type="presOf" srcId="{B5CBF1D6-3FD9-4EE9-B99A-3F9BBAE8A671}" destId="{D698F55A-2DA4-4615-A61F-DB36ABE22E6F}" srcOrd="0" destOrd="0" presId="urn:microsoft.com/office/officeart/2005/8/layout/hList7"/>
    <dgm:cxn modelId="{31D66CEC-DE7A-442C-81AD-FFA7D1906C86}" type="presOf" srcId="{0310FD76-A34D-43C0-B170-4F8CF939A5D1}" destId="{2E14E3BF-DC13-4FCB-8151-78AAB593CFAD}" srcOrd="0" destOrd="0" presId="urn:microsoft.com/office/officeart/2005/8/layout/hList7"/>
    <dgm:cxn modelId="{3A31F65A-6F3A-4189-B1EA-D62292539F3C}" srcId="{E7002B7C-458B-4C34-AEAE-E9EE0708C8B7}" destId="{99E7EEF5-F338-4E10-8A09-7DD9672AB2E1}" srcOrd="2" destOrd="0" parTransId="{5DFDFDC3-9869-46BA-867E-3EF1EEBA7C7A}" sibTransId="{B5CBF1D6-3FD9-4EE9-B99A-3F9BBAE8A671}"/>
    <dgm:cxn modelId="{400E0928-E426-4B42-A310-7552911C9737}" type="presOf" srcId="{0310FD76-A34D-43C0-B170-4F8CF939A5D1}" destId="{920E21A9-74E8-44CA-AB9A-A6F20F6A7B2E}" srcOrd="1" destOrd="0" presId="urn:microsoft.com/office/officeart/2005/8/layout/hList7"/>
    <dgm:cxn modelId="{8DA9B23E-79F8-40D7-8A30-828527D2EF5E}" type="presOf" srcId="{886948F5-7C45-449B-A6BA-7EBF3A5AB20E}" destId="{BD1E542E-D6D0-41F1-8E73-FC9D6D388A59}" srcOrd="1" destOrd="0" presId="urn:microsoft.com/office/officeart/2005/8/layout/hList7"/>
    <dgm:cxn modelId="{12246AF8-AB7F-4117-BE0F-8E434D719359}" srcId="{E7002B7C-458B-4C34-AEAE-E9EE0708C8B7}" destId="{0310FD76-A34D-43C0-B170-4F8CF939A5D1}" srcOrd="4" destOrd="0" parTransId="{FAEF8850-7B66-4BAD-A969-2FF408D0EACB}" sibTransId="{9EB94C79-52E0-43DC-A337-C960C839F808}"/>
    <dgm:cxn modelId="{5235DAB4-1C54-49D3-A01E-168377EAE22E}" srcId="{E7002B7C-458B-4C34-AEAE-E9EE0708C8B7}" destId="{886948F5-7C45-449B-A6BA-7EBF3A5AB20E}" srcOrd="1" destOrd="0" parTransId="{F6AB4DB5-3A9B-497F-8A9F-FDA730B4467C}" sibTransId="{B3513C4B-4637-4197-8086-71B3E89B911E}"/>
    <dgm:cxn modelId="{5C933656-C7F0-4AAF-A2A3-3C2F2F240C58}" type="presOf" srcId="{E090CC0A-D138-4E44-8D77-A333FA5D3E97}" destId="{2F445BD4-7803-4C15-ABAD-9D61F0BDE2A2}" srcOrd="0" destOrd="0" presId="urn:microsoft.com/office/officeart/2005/8/layout/hList7"/>
    <dgm:cxn modelId="{DD504C2B-FC5D-483B-8A85-A31722286BDA}" type="presOf" srcId="{B3513C4B-4637-4197-8086-71B3E89B911E}" destId="{751FB2FE-2660-4587-B1F8-64D65B68F89D}" srcOrd="0" destOrd="0" presId="urn:microsoft.com/office/officeart/2005/8/layout/hList7"/>
    <dgm:cxn modelId="{4B2AD138-642F-4079-966B-CBD184E70E37}" type="presParOf" srcId="{CB2349F6-FFEB-45BD-8E53-7594E972EE71}" destId="{E80470D2-3942-4835-A770-B20FA782DC9D}" srcOrd="0" destOrd="0" presId="urn:microsoft.com/office/officeart/2005/8/layout/hList7"/>
    <dgm:cxn modelId="{54CA10C5-A69D-4D66-96AF-AF8C7069911A}" type="presParOf" srcId="{CB2349F6-FFEB-45BD-8E53-7594E972EE71}" destId="{9A376593-CF4C-4E43-90CF-27348C9EFC38}" srcOrd="1" destOrd="0" presId="urn:microsoft.com/office/officeart/2005/8/layout/hList7"/>
    <dgm:cxn modelId="{1CF31989-D141-44F7-8D8D-84AA53898809}" type="presParOf" srcId="{9A376593-CF4C-4E43-90CF-27348C9EFC38}" destId="{2F84D4B4-9487-4C03-9241-8A2FEB9E4802}" srcOrd="0" destOrd="0" presId="urn:microsoft.com/office/officeart/2005/8/layout/hList7"/>
    <dgm:cxn modelId="{1A5C1C39-BDC9-48A0-9960-0FFB26A87AB2}" type="presParOf" srcId="{2F84D4B4-9487-4C03-9241-8A2FEB9E4802}" destId="{D5CFD462-3585-47B5-B825-23B53DAC38A1}" srcOrd="0" destOrd="0" presId="urn:microsoft.com/office/officeart/2005/8/layout/hList7"/>
    <dgm:cxn modelId="{B9C7D917-FFAA-4708-B376-2D17DBF3877A}" type="presParOf" srcId="{2F84D4B4-9487-4C03-9241-8A2FEB9E4802}" destId="{8BC5ED9C-FAEE-42E2-8CFA-211D278A138F}" srcOrd="1" destOrd="0" presId="urn:microsoft.com/office/officeart/2005/8/layout/hList7"/>
    <dgm:cxn modelId="{DE822525-92DD-425A-A34A-84192577123C}" type="presParOf" srcId="{2F84D4B4-9487-4C03-9241-8A2FEB9E4802}" destId="{33190C5C-4FC8-4716-9DAA-7B222CFC5A04}" srcOrd="2" destOrd="0" presId="urn:microsoft.com/office/officeart/2005/8/layout/hList7"/>
    <dgm:cxn modelId="{96DB580A-6C8E-4284-93C9-4C470E27A3FA}" type="presParOf" srcId="{2F84D4B4-9487-4C03-9241-8A2FEB9E4802}" destId="{2D30F397-EB4B-4F46-8575-061767FBE43D}" srcOrd="3" destOrd="0" presId="urn:microsoft.com/office/officeart/2005/8/layout/hList7"/>
    <dgm:cxn modelId="{9772B23D-7BF7-4547-823A-18B156A3B8EC}" type="presParOf" srcId="{9A376593-CF4C-4E43-90CF-27348C9EFC38}" destId="{B4FDF9E4-231E-41D0-A268-D42E2E88B5E3}" srcOrd="1" destOrd="0" presId="urn:microsoft.com/office/officeart/2005/8/layout/hList7"/>
    <dgm:cxn modelId="{75942FB0-5661-4501-8F3C-C041238F59FA}" type="presParOf" srcId="{9A376593-CF4C-4E43-90CF-27348C9EFC38}" destId="{5B0E3245-DA7C-4434-B80C-1AECD99D48A5}" srcOrd="2" destOrd="0" presId="urn:microsoft.com/office/officeart/2005/8/layout/hList7"/>
    <dgm:cxn modelId="{6B63F0A5-9B8B-4C96-AC19-F578F0B5425E}" type="presParOf" srcId="{5B0E3245-DA7C-4434-B80C-1AECD99D48A5}" destId="{B03D0720-24DE-448F-B207-AE7AF3C885E2}" srcOrd="0" destOrd="0" presId="urn:microsoft.com/office/officeart/2005/8/layout/hList7"/>
    <dgm:cxn modelId="{18B02245-EFC4-4C30-AFA7-44924F93C1D5}" type="presParOf" srcId="{5B0E3245-DA7C-4434-B80C-1AECD99D48A5}" destId="{BD1E542E-D6D0-41F1-8E73-FC9D6D388A59}" srcOrd="1" destOrd="0" presId="urn:microsoft.com/office/officeart/2005/8/layout/hList7"/>
    <dgm:cxn modelId="{5F23A77C-861C-483B-84D7-E3F25F44D892}" type="presParOf" srcId="{5B0E3245-DA7C-4434-B80C-1AECD99D48A5}" destId="{DDB23F98-B719-45A0-A32A-E2B887E6707D}" srcOrd="2" destOrd="0" presId="urn:microsoft.com/office/officeart/2005/8/layout/hList7"/>
    <dgm:cxn modelId="{ACE58854-0188-4DE9-AA87-E4DF03F6DAC9}" type="presParOf" srcId="{5B0E3245-DA7C-4434-B80C-1AECD99D48A5}" destId="{3B77AF1C-B29D-4121-9484-27E30BB16C48}" srcOrd="3" destOrd="0" presId="urn:microsoft.com/office/officeart/2005/8/layout/hList7"/>
    <dgm:cxn modelId="{502C5F79-0A0F-4613-9AB5-9B174DA99B35}" type="presParOf" srcId="{9A376593-CF4C-4E43-90CF-27348C9EFC38}" destId="{751FB2FE-2660-4587-B1F8-64D65B68F89D}" srcOrd="3" destOrd="0" presId="urn:microsoft.com/office/officeart/2005/8/layout/hList7"/>
    <dgm:cxn modelId="{151AAC73-7C61-4A62-B2E5-D27BCEEA5ACB}" type="presParOf" srcId="{9A376593-CF4C-4E43-90CF-27348C9EFC38}" destId="{6A0F16DA-0CB4-4649-8BAC-B92B514B761B}" srcOrd="4" destOrd="0" presId="urn:microsoft.com/office/officeart/2005/8/layout/hList7"/>
    <dgm:cxn modelId="{63745CCA-9D17-4A08-BFF5-79418ECFC010}" type="presParOf" srcId="{6A0F16DA-0CB4-4649-8BAC-B92B514B761B}" destId="{F6802761-0E62-4665-82B5-E1EC3B9DFCA9}" srcOrd="0" destOrd="0" presId="urn:microsoft.com/office/officeart/2005/8/layout/hList7"/>
    <dgm:cxn modelId="{156903A5-205A-444E-9E1E-26C300B4542E}" type="presParOf" srcId="{6A0F16DA-0CB4-4649-8BAC-B92B514B761B}" destId="{92B1F110-9E68-4747-BC94-137CFA0199CD}" srcOrd="1" destOrd="0" presId="urn:microsoft.com/office/officeart/2005/8/layout/hList7"/>
    <dgm:cxn modelId="{4106B821-38EF-4025-87D1-389D0E576EF5}" type="presParOf" srcId="{6A0F16DA-0CB4-4649-8BAC-B92B514B761B}" destId="{60C7B62F-BD8E-44C1-BEB5-4DBE608AE071}" srcOrd="2" destOrd="0" presId="urn:microsoft.com/office/officeart/2005/8/layout/hList7"/>
    <dgm:cxn modelId="{F4555763-AAB0-4FAC-A9D6-1F9C712B02AE}" type="presParOf" srcId="{6A0F16DA-0CB4-4649-8BAC-B92B514B761B}" destId="{22C2525F-E2C5-477E-8760-2CCA01E8BE43}" srcOrd="3" destOrd="0" presId="urn:microsoft.com/office/officeart/2005/8/layout/hList7"/>
    <dgm:cxn modelId="{A6559A01-4844-4AFA-AB51-DE45BAD3B129}" type="presParOf" srcId="{9A376593-CF4C-4E43-90CF-27348C9EFC38}" destId="{D698F55A-2DA4-4615-A61F-DB36ABE22E6F}" srcOrd="5" destOrd="0" presId="urn:microsoft.com/office/officeart/2005/8/layout/hList7"/>
    <dgm:cxn modelId="{00B2F607-CE0E-4C70-B4B4-43CD73E611B2}" type="presParOf" srcId="{9A376593-CF4C-4E43-90CF-27348C9EFC38}" destId="{25C018E2-1E9F-40DE-91D5-B745CF8418D7}" srcOrd="6" destOrd="0" presId="urn:microsoft.com/office/officeart/2005/8/layout/hList7"/>
    <dgm:cxn modelId="{F556C94E-7879-48C3-A0E8-98C32DF8B9CE}" type="presParOf" srcId="{25C018E2-1E9F-40DE-91D5-B745CF8418D7}" destId="{9024D677-7A9F-4B02-9F3B-7FFD03715846}" srcOrd="0" destOrd="0" presId="urn:microsoft.com/office/officeart/2005/8/layout/hList7"/>
    <dgm:cxn modelId="{2018F4EF-869A-4E4A-9786-485FD6BA2E94}" type="presParOf" srcId="{25C018E2-1E9F-40DE-91D5-B745CF8418D7}" destId="{5B5181FB-4516-4C6A-B939-C78ADFE9E2F5}" srcOrd="1" destOrd="0" presId="urn:microsoft.com/office/officeart/2005/8/layout/hList7"/>
    <dgm:cxn modelId="{8D097861-CAA0-46F1-9B82-B020E1BCBF6E}" type="presParOf" srcId="{25C018E2-1E9F-40DE-91D5-B745CF8418D7}" destId="{7B3B4196-2450-4938-927A-4AA1EC332842}" srcOrd="2" destOrd="0" presId="urn:microsoft.com/office/officeart/2005/8/layout/hList7"/>
    <dgm:cxn modelId="{BEF4D0CF-EBB2-45FF-9B7D-3DE4AA9CAFF3}" type="presParOf" srcId="{25C018E2-1E9F-40DE-91D5-B745CF8418D7}" destId="{28CCBB7A-3A05-46DF-98F7-098326AAAFD6}" srcOrd="3" destOrd="0" presId="urn:microsoft.com/office/officeart/2005/8/layout/hList7"/>
    <dgm:cxn modelId="{68FE5E99-C8DF-4774-9470-F6A332092F50}" type="presParOf" srcId="{9A376593-CF4C-4E43-90CF-27348C9EFC38}" destId="{2F445BD4-7803-4C15-ABAD-9D61F0BDE2A2}" srcOrd="7" destOrd="0" presId="urn:microsoft.com/office/officeart/2005/8/layout/hList7"/>
    <dgm:cxn modelId="{BB352C98-7804-4EEE-890E-F25BE3E78DC1}" type="presParOf" srcId="{9A376593-CF4C-4E43-90CF-27348C9EFC38}" destId="{119240F4-4FED-4C75-859F-B02E8DFCA186}" srcOrd="8" destOrd="0" presId="urn:microsoft.com/office/officeart/2005/8/layout/hList7"/>
    <dgm:cxn modelId="{EC60DC2F-C1FA-47D1-86C7-0AC3A6EEEF9F}" type="presParOf" srcId="{119240F4-4FED-4C75-859F-B02E8DFCA186}" destId="{2E14E3BF-DC13-4FCB-8151-78AAB593CFAD}" srcOrd="0" destOrd="0" presId="urn:microsoft.com/office/officeart/2005/8/layout/hList7"/>
    <dgm:cxn modelId="{CA8A909F-DB74-4038-ABB1-B59DC0900DF8}" type="presParOf" srcId="{119240F4-4FED-4C75-859F-B02E8DFCA186}" destId="{920E21A9-74E8-44CA-AB9A-A6F20F6A7B2E}" srcOrd="1" destOrd="0" presId="urn:microsoft.com/office/officeart/2005/8/layout/hList7"/>
    <dgm:cxn modelId="{979DC00C-DC15-46DC-BCD7-64BF32BEA266}" type="presParOf" srcId="{119240F4-4FED-4C75-859F-B02E8DFCA186}" destId="{8EB9D77F-24DA-405F-9B72-5CE7902B0FA7}" srcOrd="2" destOrd="0" presId="urn:microsoft.com/office/officeart/2005/8/layout/hList7"/>
    <dgm:cxn modelId="{11C69271-BBB4-4283-8329-7D86B428938D}" type="presParOf" srcId="{119240F4-4FED-4C75-859F-B02E8DFCA186}" destId="{DB5F0E55-BBF1-4416-BF27-7323A8CB8C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530D80-C098-4F6D-BAE5-82A02E0C0F04}">
      <dsp:nvSpPr>
        <dsp:cNvPr id="0" name=""/>
        <dsp:cNvSpPr/>
      </dsp:nvSpPr>
      <dsp:spPr>
        <a:xfrm rot="21300000">
          <a:off x="24114" y="1803118"/>
          <a:ext cx="7809950" cy="894357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4E1EA-05EE-4648-B2FB-28E31C3278D9}">
      <dsp:nvSpPr>
        <dsp:cNvPr id="0" name=""/>
        <dsp:cNvSpPr/>
      </dsp:nvSpPr>
      <dsp:spPr>
        <a:xfrm>
          <a:off x="942981" y="225029"/>
          <a:ext cx="2357454" cy="1800237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529EF-97DC-4C2E-BACA-26CEC10A57DD}">
      <dsp:nvSpPr>
        <dsp:cNvPr id="0" name=""/>
        <dsp:cNvSpPr/>
      </dsp:nvSpPr>
      <dsp:spPr>
        <a:xfrm>
          <a:off x="4164835" y="0"/>
          <a:ext cx="2514617" cy="189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7030A0"/>
              </a:solidFill>
            </a:rPr>
            <a:t>НАКАЗ ДЕПАРТАМЕНТУ ОСВІТИ І НАУКИ ДНІПРОПЕТРОВСЬКОЇ ОБЛАСНОЇ ДЕРЖАВНОЇ АДМІНІСТРАЦІЇ  ВІД 22.12.2016 РОКУ  №882/0/212-16</a:t>
          </a:r>
          <a:endParaRPr lang="ru-RU" sz="1600" kern="1200" dirty="0">
            <a:solidFill>
              <a:srgbClr val="7030A0"/>
            </a:solidFill>
          </a:endParaRPr>
        </a:p>
      </dsp:txBody>
      <dsp:txXfrm>
        <a:off x="4164835" y="0"/>
        <a:ext cx="2514617" cy="1890249"/>
      </dsp:txXfrm>
    </dsp:sp>
    <dsp:sp modelId="{64CB2185-3C6F-492B-A394-61523D8EE5C2}">
      <dsp:nvSpPr>
        <dsp:cNvPr id="0" name=""/>
        <dsp:cNvSpPr/>
      </dsp:nvSpPr>
      <dsp:spPr>
        <a:xfrm>
          <a:off x="4557744" y="2475326"/>
          <a:ext cx="2357454" cy="1800237"/>
        </a:xfrm>
        <a:prstGeom prst="up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A798E-E933-4601-B1DD-21DC400A5798}">
      <dsp:nvSpPr>
        <dsp:cNvPr id="0" name=""/>
        <dsp:cNvSpPr/>
      </dsp:nvSpPr>
      <dsp:spPr>
        <a:xfrm>
          <a:off x="214308" y="2610344"/>
          <a:ext cx="4443455" cy="1890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rgbClr val="FF0000"/>
              </a:solidFill>
              <a:latin typeface="Arial Black" pitchFamily="34" charset="0"/>
            </a:rPr>
            <a:t>Про проведення дослідно-експериментальної роботи за темою «Створення системи шкільної </a:t>
          </a:r>
          <a:r>
            <a:rPr lang="uk-UA" sz="1600" b="1" kern="1200" noProof="0" dirty="0" err="1" smtClean="0">
              <a:solidFill>
                <a:srgbClr val="FF0000"/>
              </a:solidFill>
              <a:latin typeface="Arial Black" pitchFamily="34" charset="0"/>
            </a:rPr>
            <a:t>медіаосвіти</a:t>
          </a:r>
          <a:r>
            <a:rPr lang="uk-UA" sz="1600" b="1" kern="1200" noProof="0" dirty="0" smtClean="0">
              <a:solidFill>
                <a:srgbClr val="FF0000"/>
              </a:solidFill>
              <a:latin typeface="Arial Black" pitchFamily="34" charset="0"/>
            </a:rPr>
            <a:t> на основі принципів наскрізного навчання»</a:t>
          </a:r>
          <a:endParaRPr lang="uk-UA" sz="1600" b="1" kern="1200" noProof="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214308" y="2610344"/>
        <a:ext cx="4443455" cy="189024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CFD462-3585-47B5-B825-23B53DAC38A1}">
      <dsp:nvSpPr>
        <dsp:cNvPr id="0" name=""/>
        <dsp:cNvSpPr/>
      </dsp:nvSpPr>
      <dsp:spPr>
        <a:xfrm>
          <a:off x="0" y="0"/>
          <a:ext cx="1660375" cy="50720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Розробка методичних рекомендацій щодо впровадження наскрізної </a:t>
          </a:r>
          <a:r>
            <a:rPr lang="uk-UA" sz="1200" kern="1200" dirty="0" err="1" smtClean="0"/>
            <a:t>медіаосвіти</a:t>
          </a:r>
          <a:r>
            <a:rPr lang="uk-UA" sz="1200" kern="1200" dirty="0" smtClean="0"/>
            <a:t> з метою формування медіакультури усіх учасників навчально-виховного процесу</a:t>
          </a:r>
          <a:endParaRPr lang="ru-RU" sz="1200" kern="1200" dirty="0"/>
        </a:p>
      </dsp:txBody>
      <dsp:txXfrm>
        <a:off x="0" y="2028839"/>
        <a:ext cx="1660375" cy="2028839"/>
      </dsp:txXfrm>
    </dsp:sp>
    <dsp:sp modelId="{2D30F397-EB4B-4F46-8575-061767FBE43D}">
      <dsp:nvSpPr>
        <dsp:cNvPr id="0" name=""/>
        <dsp:cNvSpPr/>
      </dsp:nvSpPr>
      <dsp:spPr>
        <a:xfrm>
          <a:off x="49811" y="304325"/>
          <a:ext cx="1560752" cy="1689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D0720-24DE-448F-B207-AE7AF3C885E2}">
      <dsp:nvSpPr>
        <dsp:cNvPr id="0" name=""/>
        <dsp:cNvSpPr/>
      </dsp:nvSpPr>
      <dsp:spPr>
        <a:xfrm>
          <a:off x="1710186" y="0"/>
          <a:ext cx="1660375" cy="50720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Створення посібників з розробками уроків та заходів </a:t>
          </a:r>
          <a:r>
            <a:rPr lang="uk-UA" sz="1200" kern="1200" dirty="0" err="1" smtClean="0"/>
            <a:t>медіаосвітнього</a:t>
          </a:r>
          <a:r>
            <a:rPr lang="uk-UA" sz="1200" kern="1200" dirty="0" smtClean="0"/>
            <a:t> спрямування</a:t>
          </a:r>
          <a:endParaRPr lang="ru-RU" sz="1200" kern="1200" dirty="0"/>
        </a:p>
      </dsp:txBody>
      <dsp:txXfrm>
        <a:off x="1710186" y="2028839"/>
        <a:ext cx="1660375" cy="2028839"/>
      </dsp:txXfrm>
    </dsp:sp>
    <dsp:sp modelId="{3B77AF1C-B29D-4121-9484-27E30BB16C48}">
      <dsp:nvSpPr>
        <dsp:cNvPr id="0" name=""/>
        <dsp:cNvSpPr/>
      </dsp:nvSpPr>
      <dsp:spPr>
        <a:xfrm>
          <a:off x="1759997" y="304325"/>
          <a:ext cx="1560752" cy="1689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02761-0E62-4665-82B5-E1EC3B9DFCA9}">
      <dsp:nvSpPr>
        <dsp:cNvPr id="0" name=""/>
        <dsp:cNvSpPr/>
      </dsp:nvSpPr>
      <dsp:spPr>
        <a:xfrm>
          <a:off x="3420373" y="0"/>
          <a:ext cx="1660375" cy="50720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Розробка рекомендацій батькам щодо розвитку сімейної </a:t>
          </a:r>
          <a:r>
            <a:rPr lang="uk-UA" sz="1200" kern="1200" dirty="0" err="1" smtClean="0"/>
            <a:t>медіаграмотності</a:t>
          </a:r>
          <a:r>
            <a:rPr lang="uk-UA" sz="1200" kern="1200" dirty="0" smtClean="0"/>
            <a:t> та медіакультури дітей та підлітків</a:t>
          </a:r>
          <a:endParaRPr lang="ru-RU" sz="1200" kern="1200" dirty="0"/>
        </a:p>
      </dsp:txBody>
      <dsp:txXfrm>
        <a:off x="3420373" y="2028839"/>
        <a:ext cx="1660375" cy="2028839"/>
      </dsp:txXfrm>
    </dsp:sp>
    <dsp:sp modelId="{22C2525F-E2C5-477E-8760-2CCA01E8BE43}">
      <dsp:nvSpPr>
        <dsp:cNvPr id="0" name=""/>
        <dsp:cNvSpPr/>
      </dsp:nvSpPr>
      <dsp:spPr>
        <a:xfrm>
          <a:off x="3470184" y="304325"/>
          <a:ext cx="1560752" cy="1689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4D677-7A9F-4B02-9F3B-7FFD03715846}">
      <dsp:nvSpPr>
        <dsp:cNvPr id="0" name=""/>
        <dsp:cNvSpPr/>
      </dsp:nvSpPr>
      <dsp:spPr>
        <a:xfrm>
          <a:off x="5130559" y="0"/>
          <a:ext cx="1660375" cy="50720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Творче застосування знань, вмінь, навичок з курсів </a:t>
          </a:r>
          <a:r>
            <a:rPr lang="uk-UA" sz="1200" kern="1200" dirty="0" err="1" smtClean="0"/>
            <a:t>медіаосвітнього</a:t>
          </a:r>
          <a:r>
            <a:rPr lang="uk-UA" sz="1200" kern="1200" dirty="0" smtClean="0"/>
            <a:t> спрямування для саморозвитку, самореалізації особистості учня, вчителів</a:t>
          </a:r>
          <a:endParaRPr lang="ru-RU" sz="1200" kern="1200" dirty="0"/>
        </a:p>
      </dsp:txBody>
      <dsp:txXfrm>
        <a:off x="5130559" y="2028839"/>
        <a:ext cx="1660375" cy="2028839"/>
      </dsp:txXfrm>
    </dsp:sp>
    <dsp:sp modelId="{28CCBB7A-3A05-46DF-98F7-098326AAAFD6}">
      <dsp:nvSpPr>
        <dsp:cNvPr id="0" name=""/>
        <dsp:cNvSpPr/>
      </dsp:nvSpPr>
      <dsp:spPr>
        <a:xfrm>
          <a:off x="5180371" y="304325"/>
          <a:ext cx="1560752" cy="1689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4E3BF-DC13-4FCB-8151-78AAB593CFAD}">
      <dsp:nvSpPr>
        <dsp:cNvPr id="0" name=""/>
        <dsp:cNvSpPr/>
      </dsp:nvSpPr>
      <dsp:spPr>
        <a:xfrm>
          <a:off x="6840746" y="0"/>
          <a:ext cx="1660375" cy="50720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Формування психолого-педагогічної інформаційної компетентності щодо роботи з учнями різних вікових категорій</a:t>
          </a:r>
          <a:endParaRPr lang="ru-RU" sz="1200" kern="1200" dirty="0"/>
        </a:p>
      </dsp:txBody>
      <dsp:txXfrm>
        <a:off x="6840746" y="2028839"/>
        <a:ext cx="1660375" cy="2028839"/>
      </dsp:txXfrm>
    </dsp:sp>
    <dsp:sp modelId="{DB5F0E55-BBF1-4416-BF27-7323A8CB8C9D}">
      <dsp:nvSpPr>
        <dsp:cNvPr id="0" name=""/>
        <dsp:cNvSpPr/>
      </dsp:nvSpPr>
      <dsp:spPr>
        <a:xfrm>
          <a:off x="6890557" y="304325"/>
          <a:ext cx="1560752" cy="1689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470D2-3942-4835-A770-B20FA782DC9D}">
      <dsp:nvSpPr>
        <dsp:cNvPr id="0" name=""/>
        <dsp:cNvSpPr/>
      </dsp:nvSpPr>
      <dsp:spPr>
        <a:xfrm>
          <a:off x="340044" y="4057678"/>
          <a:ext cx="7821032" cy="76081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CFD462-3585-47B5-B825-23B53DAC38A1}">
      <dsp:nvSpPr>
        <dsp:cNvPr id="0" name=""/>
        <dsp:cNvSpPr/>
      </dsp:nvSpPr>
      <dsp:spPr>
        <a:xfrm>
          <a:off x="1982" y="0"/>
          <a:ext cx="2077544" cy="50720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Створення освітнього </a:t>
          </a:r>
          <a:r>
            <a:rPr lang="uk-UA" sz="1400" kern="1200" dirty="0" err="1" smtClean="0"/>
            <a:t>веб-середовища</a:t>
          </a:r>
          <a:r>
            <a:rPr lang="uk-UA" sz="1400" kern="1200" dirty="0" smtClean="0"/>
            <a:t> закладу</a:t>
          </a:r>
          <a:endParaRPr lang="ru-RU" sz="1400" kern="1200" dirty="0"/>
        </a:p>
      </dsp:txBody>
      <dsp:txXfrm>
        <a:off x="1982" y="2028839"/>
        <a:ext cx="2077544" cy="2028839"/>
      </dsp:txXfrm>
    </dsp:sp>
    <dsp:sp modelId="{2D30F397-EB4B-4F46-8575-061767FBE43D}">
      <dsp:nvSpPr>
        <dsp:cNvPr id="0" name=""/>
        <dsp:cNvSpPr/>
      </dsp:nvSpPr>
      <dsp:spPr>
        <a:xfrm>
          <a:off x="196250" y="304325"/>
          <a:ext cx="1689008" cy="1689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D0720-24DE-448F-B207-AE7AF3C885E2}">
      <dsp:nvSpPr>
        <dsp:cNvPr id="0" name=""/>
        <dsp:cNvSpPr/>
      </dsp:nvSpPr>
      <dsp:spPr>
        <a:xfrm>
          <a:off x="2141853" y="0"/>
          <a:ext cx="2077544" cy="50720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Складання анотованого каталогу посилань на існуючі освітні </a:t>
          </a:r>
          <a:r>
            <a:rPr lang="uk-UA" sz="1400" kern="1200" dirty="0" err="1" smtClean="0"/>
            <a:t>медіаресурси</a:t>
          </a:r>
          <a:r>
            <a:rPr lang="uk-UA" sz="1400" kern="1200" dirty="0" smtClean="0"/>
            <a:t> за освітніми галузями державного стандарту базової і повної загальної середньої освіти</a:t>
          </a:r>
          <a:endParaRPr lang="ru-RU" sz="1400" kern="1200" dirty="0"/>
        </a:p>
      </dsp:txBody>
      <dsp:txXfrm>
        <a:off x="2141853" y="2028839"/>
        <a:ext cx="2077544" cy="2028839"/>
      </dsp:txXfrm>
    </dsp:sp>
    <dsp:sp modelId="{3B77AF1C-B29D-4121-9484-27E30BB16C48}">
      <dsp:nvSpPr>
        <dsp:cNvPr id="0" name=""/>
        <dsp:cNvSpPr/>
      </dsp:nvSpPr>
      <dsp:spPr>
        <a:xfrm>
          <a:off x="2336121" y="304325"/>
          <a:ext cx="1689008" cy="1689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02761-0E62-4665-82B5-E1EC3B9DFCA9}">
      <dsp:nvSpPr>
        <dsp:cNvPr id="0" name=""/>
        <dsp:cNvSpPr/>
      </dsp:nvSpPr>
      <dsp:spPr>
        <a:xfrm>
          <a:off x="4281724" y="0"/>
          <a:ext cx="2077544" cy="50720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Розробка дидактичного, методологічного, інформаційного, технологічного наповнення курсів за вибором </a:t>
          </a:r>
          <a:r>
            <a:rPr lang="uk-UA" sz="1400" kern="1200" dirty="0" err="1" smtClean="0"/>
            <a:t>медіаосвітнього</a:t>
          </a:r>
          <a:r>
            <a:rPr lang="uk-UA" sz="1400" kern="1200" dirty="0" smtClean="0"/>
            <a:t> спрямування</a:t>
          </a:r>
          <a:endParaRPr lang="ru-RU" sz="1400" kern="1200" dirty="0"/>
        </a:p>
      </dsp:txBody>
      <dsp:txXfrm>
        <a:off x="4281724" y="2028839"/>
        <a:ext cx="2077544" cy="2028839"/>
      </dsp:txXfrm>
    </dsp:sp>
    <dsp:sp modelId="{22C2525F-E2C5-477E-8760-2CCA01E8BE43}">
      <dsp:nvSpPr>
        <dsp:cNvPr id="0" name=""/>
        <dsp:cNvSpPr/>
      </dsp:nvSpPr>
      <dsp:spPr>
        <a:xfrm>
          <a:off x="4475992" y="304325"/>
          <a:ext cx="1689008" cy="1689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4D677-7A9F-4B02-9F3B-7FFD03715846}">
      <dsp:nvSpPr>
        <dsp:cNvPr id="0" name=""/>
        <dsp:cNvSpPr/>
      </dsp:nvSpPr>
      <dsp:spPr>
        <a:xfrm>
          <a:off x="6421595" y="0"/>
          <a:ext cx="2077544" cy="50720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Поширення досвіду</a:t>
          </a:r>
          <a:endParaRPr lang="ru-RU" sz="1400" kern="1200" dirty="0"/>
        </a:p>
      </dsp:txBody>
      <dsp:txXfrm>
        <a:off x="6421595" y="2028839"/>
        <a:ext cx="2077544" cy="2028839"/>
      </dsp:txXfrm>
    </dsp:sp>
    <dsp:sp modelId="{28CCBB7A-3A05-46DF-98F7-098326AAAFD6}">
      <dsp:nvSpPr>
        <dsp:cNvPr id="0" name=""/>
        <dsp:cNvSpPr/>
      </dsp:nvSpPr>
      <dsp:spPr>
        <a:xfrm>
          <a:off x="6615863" y="304325"/>
          <a:ext cx="1689008" cy="1689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470D2-3942-4835-A770-B20FA782DC9D}">
      <dsp:nvSpPr>
        <dsp:cNvPr id="0" name=""/>
        <dsp:cNvSpPr/>
      </dsp:nvSpPr>
      <dsp:spPr>
        <a:xfrm>
          <a:off x="340044" y="4057678"/>
          <a:ext cx="7821032" cy="76081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AC0A9D-BA04-407F-AD2E-BEA6EE39CA06}">
      <dsp:nvSpPr>
        <dsp:cNvPr id="0" name=""/>
        <dsp:cNvSpPr/>
      </dsp:nvSpPr>
      <dsp:spPr>
        <a:xfrm rot="10800000">
          <a:off x="772170" y="550"/>
          <a:ext cx="6599590" cy="82992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7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створенні психолого-педагогічних засад новітньої системи шкільної наскрізної </a:t>
          </a:r>
          <a:r>
            <a:rPr lang="uk-UA" sz="1600" kern="1200" dirty="0" err="1" smtClean="0"/>
            <a:t>медіаосвіти</a:t>
          </a:r>
          <a:r>
            <a:rPr lang="uk-UA" sz="1600" kern="1200" dirty="0" smtClean="0"/>
            <a:t>, що відповідає викликам сучасного суспільства</a:t>
          </a:r>
          <a:endParaRPr lang="ru-RU" sz="1600" kern="1200" dirty="0"/>
        </a:p>
      </dsp:txBody>
      <dsp:txXfrm rot="10800000">
        <a:off x="772170" y="550"/>
        <a:ext cx="6599590" cy="829921"/>
      </dsp:txXfrm>
    </dsp:sp>
    <dsp:sp modelId="{49E78DDD-6EBD-4E34-8BFF-22AE96A77D6A}">
      <dsp:nvSpPr>
        <dsp:cNvPr id="0" name=""/>
        <dsp:cNvSpPr/>
      </dsp:nvSpPr>
      <dsp:spPr>
        <a:xfrm>
          <a:off x="71439" y="2"/>
          <a:ext cx="829921" cy="8299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71D69-DDB6-40AD-A62F-CDD5F8955962}">
      <dsp:nvSpPr>
        <dsp:cNvPr id="0" name=""/>
        <dsp:cNvSpPr/>
      </dsp:nvSpPr>
      <dsp:spPr>
        <a:xfrm rot="10800000">
          <a:off x="772170" y="1078209"/>
          <a:ext cx="6599590" cy="82992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7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розробленні інноваційних технологій наскрізної </a:t>
          </a:r>
          <a:r>
            <a:rPr lang="uk-UA" sz="1600" kern="1200" dirty="0" err="1" smtClean="0"/>
            <a:t>медіаосвіти</a:t>
          </a:r>
          <a:r>
            <a:rPr lang="uk-UA" sz="1600" kern="1200" dirty="0" smtClean="0"/>
            <a:t>, які базуються на вітчизняній моделі</a:t>
          </a:r>
          <a:endParaRPr lang="ru-RU" sz="1600" kern="1200" dirty="0"/>
        </a:p>
      </dsp:txBody>
      <dsp:txXfrm rot="10800000">
        <a:off x="772170" y="1078209"/>
        <a:ext cx="6599590" cy="829921"/>
      </dsp:txXfrm>
    </dsp:sp>
    <dsp:sp modelId="{1C860B81-FF64-4233-ABBB-84FA2D798409}">
      <dsp:nvSpPr>
        <dsp:cNvPr id="0" name=""/>
        <dsp:cNvSpPr/>
      </dsp:nvSpPr>
      <dsp:spPr>
        <a:xfrm>
          <a:off x="71439" y="1077661"/>
          <a:ext cx="829921" cy="8299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2B968-74B4-40E5-AE4B-49C63FB8B5FA}">
      <dsp:nvSpPr>
        <dsp:cNvPr id="0" name=""/>
        <dsp:cNvSpPr/>
      </dsp:nvSpPr>
      <dsp:spPr>
        <a:xfrm rot="10800000">
          <a:off x="772170" y="2155868"/>
          <a:ext cx="6599590" cy="82992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7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визначенні умов і способів підготовки дитини та молоді до ефективної взаємодії із світом медіа</a:t>
          </a:r>
          <a:endParaRPr lang="ru-RU" sz="1600" kern="1200" dirty="0"/>
        </a:p>
      </dsp:txBody>
      <dsp:txXfrm rot="10800000">
        <a:off x="772170" y="2155868"/>
        <a:ext cx="6599590" cy="829921"/>
      </dsp:txXfrm>
    </dsp:sp>
    <dsp:sp modelId="{009C4644-1F12-4CD9-AD65-B8A3E6F4DBA2}">
      <dsp:nvSpPr>
        <dsp:cNvPr id="0" name=""/>
        <dsp:cNvSpPr/>
      </dsp:nvSpPr>
      <dsp:spPr>
        <a:xfrm>
          <a:off x="71439" y="2155321"/>
          <a:ext cx="829921" cy="8299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28661-B49B-44FA-89C3-37E51F2FE1B5}">
      <dsp:nvSpPr>
        <dsp:cNvPr id="0" name=""/>
        <dsp:cNvSpPr/>
      </dsp:nvSpPr>
      <dsp:spPr>
        <a:xfrm rot="10800000">
          <a:off x="772170" y="3233528"/>
          <a:ext cx="6599590" cy="82992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7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участь у підготовці авторських програм, методичних рекомендацій, підручників і посібників, які складатимуть основу цілісної системи психолого-педагогічних технологій розвитку </a:t>
          </a:r>
          <a:r>
            <a:rPr lang="uk-UA" sz="1600" kern="1200" dirty="0" err="1" smtClean="0"/>
            <a:t>медіаосвіченості</a:t>
          </a:r>
          <a:r>
            <a:rPr lang="uk-UA" sz="1600" kern="1200" dirty="0" smtClean="0"/>
            <a:t> учнів</a:t>
          </a:r>
          <a:endParaRPr lang="ru-RU" sz="1600" kern="1200" dirty="0"/>
        </a:p>
      </dsp:txBody>
      <dsp:txXfrm rot="10800000">
        <a:off x="772170" y="3233528"/>
        <a:ext cx="6599590" cy="829921"/>
      </dsp:txXfrm>
    </dsp:sp>
    <dsp:sp modelId="{E96296D1-E360-472A-B741-841CE47B2B9A}">
      <dsp:nvSpPr>
        <dsp:cNvPr id="0" name=""/>
        <dsp:cNvSpPr/>
      </dsp:nvSpPr>
      <dsp:spPr>
        <a:xfrm>
          <a:off x="71439" y="3232980"/>
          <a:ext cx="829921" cy="8299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FFAF37-1F8F-4697-9FCB-B3B58A02B3AC}">
      <dsp:nvSpPr>
        <dsp:cNvPr id="0" name=""/>
        <dsp:cNvSpPr/>
      </dsp:nvSpPr>
      <dsp:spPr>
        <a:xfrm>
          <a:off x="1590" y="1375579"/>
          <a:ext cx="3391979" cy="20351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перевірка результативності та визначення умов ефективного застосування системи шкільної </a:t>
          </a:r>
          <a:r>
            <a:rPr lang="uk-UA" sz="1900" kern="1200" dirty="0" err="1" smtClean="0"/>
            <a:t>медіаосвіти</a:t>
          </a:r>
          <a:r>
            <a:rPr lang="uk-UA" sz="1900" kern="1200" dirty="0" smtClean="0"/>
            <a:t> на основі принципів наскрізного навчання в НВП</a:t>
          </a:r>
          <a:endParaRPr lang="ru-RU" sz="1900" kern="1200" dirty="0"/>
        </a:p>
      </dsp:txBody>
      <dsp:txXfrm>
        <a:off x="1590" y="1375579"/>
        <a:ext cx="3391979" cy="2035187"/>
      </dsp:txXfrm>
    </dsp:sp>
    <dsp:sp modelId="{74112D30-F33B-4B0C-B239-56D28F94786B}">
      <dsp:nvSpPr>
        <dsp:cNvPr id="0" name=""/>
        <dsp:cNvSpPr/>
      </dsp:nvSpPr>
      <dsp:spPr>
        <a:xfrm>
          <a:off x="3732768" y="1972567"/>
          <a:ext cx="719099" cy="841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732768" y="1972567"/>
        <a:ext cx="719099" cy="841210"/>
      </dsp:txXfrm>
    </dsp:sp>
    <dsp:sp modelId="{FB8DEC1C-73F3-45BC-B672-73D881150B75}">
      <dsp:nvSpPr>
        <dsp:cNvPr id="0" name=""/>
        <dsp:cNvSpPr/>
      </dsp:nvSpPr>
      <dsp:spPr>
        <a:xfrm>
          <a:off x="4750361" y="1375579"/>
          <a:ext cx="3391979" cy="2035187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апробація навчальних програм, науково-методичного забезпечення та створення умов для впровадження наскрізної </a:t>
          </a:r>
          <a:r>
            <a:rPr lang="uk-UA" sz="1900" kern="1200" dirty="0" err="1" smtClean="0"/>
            <a:t>медіаосвіти</a:t>
          </a:r>
          <a:r>
            <a:rPr lang="uk-UA" sz="1900" kern="1200" dirty="0" smtClean="0"/>
            <a:t> в НВП ЗНЗ</a:t>
          </a:r>
          <a:endParaRPr lang="ru-RU" sz="1900" kern="1200" dirty="0"/>
        </a:p>
      </dsp:txBody>
      <dsp:txXfrm>
        <a:off x="4750361" y="1375579"/>
        <a:ext cx="3391979" cy="2035187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A23FC0-4833-4119-B5AD-8E8505CE0E9D}">
      <dsp:nvSpPr>
        <dsp:cNvPr id="0" name=""/>
        <dsp:cNvSpPr/>
      </dsp:nvSpPr>
      <dsp:spPr>
        <a:xfrm>
          <a:off x="2786071" y="0"/>
          <a:ext cx="2786071" cy="1619261"/>
        </a:xfrm>
        <a:prstGeom prst="trapezoid">
          <a:avLst>
            <a:gd name="adj" fmla="val 8602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7030A0"/>
              </a:solidFill>
            </a:rPr>
            <a:t>розвиток в учнів усіх вікових категорій особистісної медіакультури і забезпечення їх підготовки до ефективної взаємодії із сучасним інформаційним середовищем</a:t>
          </a:r>
          <a:endParaRPr lang="ru-RU" sz="1600" kern="1200" dirty="0">
            <a:solidFill>
              <a:srgbClr val="7030A0"/>
            </a:solidFill>
          </a:endParaRPr>
        </a:p>
      </dsp:txBody>
      <dsp:txXfrm>
        <a:off x="2786071" y="0"/>
        <a:ext cx="2786071" cy="1619261"/>
      </dsp:txXfrm>
    </dsp:sp>
    <dsp:sp modelId="{703182AB-36ED-41EC-BBC5-C285FB84B53F}">
      <dsp:nvSpPr>
        <dsp:cNvPr id="0" name=""/>
        <dsp:cNvSpPr/>
      </dsp:nvSpPr>
      <dsp:spPr>
        <a:xfrm>
          <a:off x="1393035" y="1619261"/>
          <a:ext cx="5572142" cy="1619261"/>
        </a:xfrm>
        <a:prstGeom prst="trapezoid">
          <a:avLst>
            <a:gd name="adj" fmla="val 86029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розроблення концепції розвитку шкільної системи </a:t>
          </a:r>
          <a:r>
            <a:rPr lang="uk-UA" sz="1600" kern="1200" dirty="0" err="1" smtClean="0"/>
            <a:t>медіаосвіти</a:t>
          </a:r>
          <a:r>
            <a:rPr lang="uk-UA" sz="1600" kern="1200" dirty="0" smtClean="0"/>
            <a:t> на основі принципів наскрізного навчання</a:t>
          </a:r>
          <a:endParaRPr lang="ru-RU" sz="1600" kern="1200" dirty="0"/>
        </a:p>
      </dsp:txBody>
      <dsp:txXfrm>
        <a:off x="2368160" y="1619261"/>
        <a:ext cx="3621892" cy="1619261"/>
      </dsp:txXfrm>
    </dsp:sp>
    <dsp:sp modelId="{ABF2771D-4806-4F2E-B5DB-E60C2811F2DD}">
      <dsp:nvSpPr>
        <dsp:cNvPr id="0" name=""/>
        <dsp:cNvSpPr/>
      </dsp:nvSpPr>
      <dsp:spPr>
        <a:xfrm>
          <a:off x="0" y="3238522"/>
          <a:ext cx="8358214" cy="1619261"/>
        </a:xfrm>
        <a:prstGeom prst="trapezoid">
          <a:avLst>
            <a:gd name="adj" fmla="val 86029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узагальнення та поширення досвіду роботи з упровадження </a:t>
          </a:r>
          <a:r>
            <a:rPr lang="uk-UA" sz="1600" kern="1200" dirty="0" err="1" smtClean="0"/>
            <a:t>медіаосвіти</a:t>
          </a:r>
          <a:r>
            <a:rPr lang="uk-UA" sz="1600" kern="1200" dirty="0" smtClean="0"/>
            <a:t> на основі принципів наскрізного навчання у ЗНЗ</a:t>
          </a:r>
          <a:endParaRPr lang="ru-RU" sz="1600" kern="1200" dirty="0"/>
        </a:p>
      </dsp:txBody>
      <dsp:txXfrm>
        <a:off x="1462687" y="3238522"/>
        <a:ext cx="5432839" cy="161926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352663-0787-426F-9093-4CFC9E5EC0A9}">
      <dsp:nvSpPr>
        <dsp:cNvPr id="0" name=""/>
        <dsp:cNvSpPr/>
      </dsp:nvSpPr>
      <dsp:spPr>
        <a:xfrm>
          <a:off x="1237663" y="0"/>
          <a:ext cx="4929222" cy="4929222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855D7-CE1B-4008-A954-FA51A8F59F44}">
      <dsp:nvSpPr>
        <dsp:cNvPr id="0" name=""/>
        <dsp:cNvSpPr/>
      </dsp:nvSpPr>
      <dsp:spPr>
        <a:xfrm>
          <a:off x="3702274" y="493403"/>
          <a:ext cx="3203994" cy="7008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7030A0"/>
              </a:solidFill>
            </a:rPr>
            <a:t>І. ПІДГОТОВЧИЙ ЕТАП</a:t>
          </a:r>
          <a:endParaRPr lang="ru-RU" sz="1400" kern="1200" dirty="0" smtClean="0">
            <a:solidFill>
              <a:srgbClr val="7030A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7030A0"/>
              </a:solidFill>
            </a:rPr>
            <a:t>(січень – серпень 2017 р.)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3702274" y="493403"/>
        <a:ext cx="3203994" cy="700873"/>
      </dsp:txXfrm>
    </dsp:sp>
    <dsp:sp modelId="{E45D1EB8-8840-47AA-B9A1-F6DFDDF9B6B7}">
      <dsp:nvSpPr>
        <dsp:cNvPr id="0" name=""/>
        <dsp:cNvSpPr/>
      </dsp:nvSpPr>
      <dsp:spPr>
        <a:xfrm>
          <a:off x="3702274" y="1281886"/>
          <a:ext cx="3203994" cy="7008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7030A0"/>
              </a:solidFill>
            </a:rPr>
            <a:t>ІІ. Концептуально-діагностичний етап</a:t>
          </a:r>
          <a:endParaRPr lang="ru-RU" sz="1400" kern="1200" dirty="0" smtClean="0">
            <a:solidFill>
              <a:srgbClr val="7030A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7030A0"/>
              </a:solidFill>
            </a:rPr>
            <a:t>(вересень 2017 р. – серпень 2018 р.)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3702274" y="1281886"/>
        <a:ext cx="3203994" cy="700873"/>
      </dsp:txXfrm>
    </dsp:sp>
    <dsp:sp modelId="{6D9E22DC-ECB9-416F-92CE-EE6F7D6C360F}">
      <dsp:nvSpPr>
        <dsp:cNvPr id="0" name=""/>
        <dsp:cNvSpPr/>
      </dsp:nvSpPr>
      <dsp:spPr>
        <a:xfrm>
          <a:off x="3702274" y="2070369"/>
          <a:ext cx="3203994" cy="7008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7030A0"/>
              </a:solidFill>
            </a:rPr>
            <a:t>ІІІ. Формувальний етап             (вересень 2018 р. – серпень 2019 р.)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3702274" y="2070369"/>
        <a:ext cx="3203994" cy="700873"/>
      </dsp:txXfrm>
    </dsp:sp>
    <dsp:sp modelId="{78D45FFB-6008-4D65-A8CD-47E79372A695}">
      <dsp:nvSpPr>
        <dsp:cNvPr id="0" name=""/>
        <dsp:cNvSpPr/>
      </dsp:nvSpPr>
      <dsp:spPr>
        <a:xfrm>
          <a:off x="3702274" y="2858852"/>
          <a:ext cx="3203994" cy="7008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7030A0"/>
              </a:solidFill>
            </a:rPr>
            <a:t>ІV. Узагальнюючий етап           </a:t>
          </a:r>
          <a:r>
            <a:rPr lang="uk-UA" sz="1400" b="1" kern="1200" dirty="0" smtClean="0">
              <a:solidFill>
                <a:srgbClr val="7030A0"/>
              </a:solidFill>
            </a:rPr>
            <a:t>(вересень 2019 р. – серпень 2020 р.)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3702274" y="2858852"/>
        <a:ext cx="3203994" cy="700873"/>
      </dsp:txXfrm>
    </dsp:sp>
    <dsp:sp modelId="{1AAC1483-2EF3-4E19-886B-4E78FC8A334E}">
      <dsp:nvSpPr>
        <dsp:cNvPr id="0" name=""/>
        <dsp:cNvSpPr/>
      </dsp:nvSpPr>
      <dsp:spPr>
        <a:xfrm>
          <a:off x="3702274" y="3647335"/>
          <a:ext cx="3203994" cy="7008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7030A0"/>
              </a:solidFill>
            </a:rPr>
            <a:t>V. Корегувальний етап               (вересень 2020 р. – грудень 2021 р.)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3702274" y="3647335"/>
        <a:ext cx="3203994" cy="7008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6508C1-D8F9-4E39-A49B-8D2179B76A7F}">
      <dsp:nvSpPr>
        <dsp:cNvPr id="0" name=""/>
        <dsp:cNvSpPr/>
      </dsp:nvSpPr>
      <dsp:spPr>
        <a:xfrm>
          <a:off x="632226" y="0"/>
          <a:ext cx="7165231" cy="45720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2AF0B-481B-402A-BEF0-222C5FA93EC1}">
      <dsp:nvSpPr>
        <dsp:cNvPr id="0" name=""/>
        <dsp:cNvSpPr/>
      </dsp:nvSpPr>
      <dsp:spPr>
        <a:xfrm>
          <a:off x="292342" y="1371609"/>
          <a:ext cx="3819700" cy="182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Мета дослідження:</a:t>
          </a:r>
          <a:endParaRPr lang="ru-RU" sz="2400" kern="1200" dirty="0"/>
        </a:p>
      </dsp:txBody>
      <dsp:txXfrm>
        <a:off x="292342" y="1371609"/>
        <a:ext cx="3819700" cy="1828812"/>
      </dsp:txXfrm>
    </dsp:sp>
    <dsp:sp modelId="{FF37F47B-6C3A-4F3A-94E1-81EDEA7C9494}">
      <dsp:nvSpPr>
        <dsp:cNvPr id="0" name=""/>
        <dsp:cNvSpPr/>
      </dsp:nvSpPr>
      <dsp:spPr>
        <a:xfrm>
          <a:off x="4317640" y="1371609"/>
          <a:ext cx="3819700" cy="182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розробка системи шкільної </a:t>
          </a:r>
          <a:r>
            <a:rPr lang="uk-UA" sz="1800" kern="1200" dirty="0" err="1" smtClean="0"/>
            <a:t>медіаосвіти</a:t>
          </a:r>
          <a:r>
            <a:rPr lang="uk-UA" sz="1800" kern="1200" dirty="0" smtClean="0"/>
            <a:t> на основі принципів наскрізного навчання та її упровадження у навчально-виховний процес загальноосвітніх навчальних закладів</a:t>
          </a:r>
          <a:endParaRPr lang="ru-RU" sz="1800" kern="1200" dirty="0"/>
        </a:p>
      </dsp:txBody>
      <dsp:txXfrm>
        <a:off x="4317640" y="1371609"/>
        <a:ext cx="3819700" cy="18288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D8B0D7-BA9A-405A-B53C-CAD49311FA39}">
      <dsp:nvSpPr>
        <dsp:cNvPr id="0" name=""/>
        <dsp:cNvSpPr/>
      </dsp:nvSpPr>
      <dsp:spPr>
        <a:xfrm>
          <a:off x="0" y="138411"/>
          <a:ext cx="8358246" cy="522390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6FE68-EF4E-4312-981D-4936FBF0394B}">
      <dsp:nvSpPr>
        <dsp:cNvPr id="0" name=""/>
        <dsp:cNvSpPr/>
      </dsp:nvSpPr>
      <dsp:spPr>
        <a:xfrm>
          <a:off x="1943292" y="2985438"/>
          <a:ext cx="292538" cy="292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FBF92-A542-4998-840F-1A10719B69F2}">
      <dsp:nvSpPr>
        <dsp:cNvPr id="0" name=""/>
        <dsp:cNvSpPr/>
      </dsp:nvSpPr>
      <dsp:spPr>
        <a:xfrm>
          <a:off x="2089561" y="3131707"/>
          <a:ext cx="2716429" cy="223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10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FF0000"/>
              </a:solidFill>
            </a:rPr>
            <a:t>Об’єкт дослідно-експериментальної роботи</a:t>
          </a:r>
          <a:endParaRPr lang="ru-RU" sz="2300" kern="1200" dirty="0">
            <a:solidFill>
              <a:srgbClr val="FF0000"/>
            </a:solidFill>
          </a:endParaRPr>
        </a:p>
      </dsp:txBody>
      <dsp:txXfrm>
        <a:off x="2089561" y="3131707"/>
        <a:ext cx="2716429" cy="2230606"/>
      </dsp:txXfrm>
    </dsp:sp>
    <dsp:sp modelId="{81AA4DED-2665-4BCD-A7C5-8C90E8E485D3}">
      <dsp:nvSpPr>
        <dsp:cNvPr id="0" name=""/>
        <dsp:cNvSpPr/>
      </dsp:nvSpPr>
      <dsp:spPr>
        <a:xfrm>
          <a:off x="4638826" y="1653343"/>
          <a:ext cx="501494" cy="501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F65F9-0852-490C-B7D0-14CD71FD3CE0}">
      <dsp:nvSpPr>
        <dsp:cNvPr id="0" name=""/>
        <dsp:cNvSpPr/>
      </dsp:nvSpPr>
      <dsp:spPr>
        <a:xfrm>
          <a:off x="4889573" y="1904090"/>
          <a:ext cx="2716429" cy="3458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732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7030A0"/>
              </a:solidFill>
            </a:rPr>
            <a:t>навчально-виховний процес сучасної школи</a:t>
          </a:r>
          <a:endParaRPr lang="ru-RU" sz="2300" kern="1200" dirty="0">
            <a:solidFill>
              <a:srgbClr val="7030A0"/>
            </a:solidFill>
          </a:endParaRPr>
        </a:p>
      </dsp:txBody>
      <dsp:txXfrm>
        <a:off x="4889573" y="1904090"/>
        <a:ext cx="2716429" cy="34582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F6C699-F9A2-4AB2-BB40-12DA27044BC7}">
      <dsp:nvSpPr>
        <dsp:cNvPr id="0" name=""/>
        <dsp:cNvSpPr/>
      </dsp:nvSpPr>
      <dsp:spPr>
        <a:xfrm>
          <a:off x="3400448" y="0"/>
          <a:ext cx="5100673" cy="34924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400" kern="1200" dirty="0" smtClean="0"/>
            <a:t>система шкільної </a:t>
          </a:r>
          <a:r>
            <a:rPr lang="uk-UA" sz="3400" kern="1200" dirty="0" err="1" smtClean="0"/>
            <a:t>медіаосвіти</a:t>
          </a:r>
          <a:r>
            <a:rPr lang="uk-UA" sz="3400" kern="1200" dirty="0" smtClean="0"/>
            <a:t> на основі принципів наскрізного навчання</a:t>
          </a:r>
          <a:endParaRPr lang="ru-RU" sz="3400" kern="1200" dirty="0"/>
        </a:p>
      </dsp:txBody>
      <dsp:txXfrm>
        <a:off x="3400448" y="0"/>
        <a:ext cx="5100673" cy="3492496"/>
      </dsp:txXfrm>
    </dsp:sp>
    <dsp:sp modelId="{24C8AC51-D3B7-4F0C-A5E6-27ED820EE5C9}">
      <dsp:nvSpPr>
        <dsp:cNvPr id="0" name=""/>
        <dsp:cNvSpPr/>
      </dsp:nvSpPr>
      <dsp:spPr>
        <a:xfrm>
          <a:off x="0" y="0"/>
          <a:ext cx="3400448" cy="34924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Предмет дослідження:</a:t>
          </a:r>
          <a:endParaRPr lang="ru-RU" sz="3600" kern="1200" dirty="0"/>
        </a:p>
      </dsp:txBody>
      <dsp:txXfrm>
        <a:off x="0" y="0"/>
        <a:ext cx="3400448" cy="349249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E63388-04ED-4FFA-8F8F-483F0C77A745}">
      <dsp:nvSpPr>
        <dsp:cNvPr id="0" name=""/>
        <dsp:cNvSpPr/>
      </dsp:nvSpPr>
      <dsp:spPr>
        <a:xfrm>
          <a:off x="0" y="0"/>
          <a:ext cx="1674328" cy="47149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err="1" smtClean="0"/>
            <a:t>медіаінформаційна</a:t>
          </a:r>
          <a:r>
            <a:rPr lang="uk-UA" sz="1300" b="1" kern="1200" dirty="0" smtClean="0"/>
            <a:t> грамотність</a:t>
          </a:r>
          <a:endParaRPr lang="ru-RU" sz="1300" kern="1200" dirty="0"/>
        </a:p>
      </dsp:txBody>
      <dsp:txXfrm>
        <a:off x="0" y="1885963"/>
        <a:ext cx="1674328" cy="1885963"/>
      </dsp:txXfrm>
    </dsp:sp>
    <dsp:sp modelId="{7DF9E1BA-A8D2-4718-81E9-379AEBF92FF6}">
      <dsp:nvSpPr>
        <dsp:cNvPr id="0" name=""/>
        <dsp:cNvSpPr/>
      </dsp:nvSpPr>
      <dsp:spPr>
        <a:xfrm>
          <a:off x="52131" y="282894"/>
          <a:ext cx="1570064" cy="1570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CB1AB-240D-4ED6-B57F-C10D88A773E8}">
      <dsp:nvSpPr>
        <dsp:cNvPr id="0" name=""/>
        <dsp:cNvSpPr/>
      </dsp:nvSpPr>
      <dsp:spPr>
        <a:xfrm>
          <a:off x="1724557" y="0"/>
          <a:ext cx="1674328" cy="47149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err="1" smtClean="0"/>
            <a:t>медіаімунітет</a:t>
          </a:r>
          <a:endParaRPr lang="ru-RU" sz="1300" kern="1200" dirty="0"/>
        </a:p>
      </dsp:txBody>
      <dsp:txXfrm>
        <a:off x="1724557" y="1885963"/>
        <a:ext cx="1674328" cy="1885963"/>
      </dsp:txXfrm>
    </dsp:sp>
    <dsp:sp modelId="{27D1BC4A-D020-4965-86C6-E7058CD437DE}">
      <dsp:nvSpPr>
        <dsp:cNvPr id="0" name=""/>
        <dsp:cNvSpPr/>
      </dsp:nvSpPr>
      <dsp:spPr>
        <a:xfrm>
          <a:off x="1776689" y="282894"/>
          <a:ext cx="1570064" cy="1570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A9EEC-A023-491B-B79E-FF85925C41F3}">
      <dsp:nvSpPr>
        <dsp:cNvPr id="0" name=""/>
        <dsp:cNvSpPr/>
      </dsp:nvSpPr>
      <dsp:spPr>
        <a:xfrm>
          <a:off x="3449115" y="0"/>
          <a:ext cx="1674328" cy="47149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рефлексія і критичне мислення</a:t>
          </a:r>
          <a:endParaRPr lang="ru-RU" sz="1300" kern="1200" dirty="0"/>
        </a:p>
      </dsp:txBody>
      <dsp:txXfrm>
        <a:off x="3449115" y="1885963"/>
        <a:ext cx="1674328" cy="1885963"/>
      </dsp:txXfrm>
    </dsp:sp>
    <dsp:sp modelId="{DF3AA049-9D49-4ABC-A7AA-83C1EA56039A}">
      <dsp:nvSpPr>
        <dsp:cNvPr id="0" name=""/>
        <dsp:cNvSpPr/>
      </dsp:nvSpPr>
      <dsp:spPr>
        <a:xfrm>
          <a:off x="3501247" y="282894"/>
          <a:ext cx="1570064" cy="1570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3FF24-F26C-4B4A-BA87-EEEAC7C5F05E}">
      <dsp:nvSpPr>
        <dsp:cNvPr id="0" name=""/>
        <dsp:cNvSpPr/>
      </dsp:nvSpPr>
      <dsp:spPr>
        <a:xfrm>
          <a:off x="5173673" y="0"/>
          <a:ext cx="1674328" cy="47149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здатність до </a:t>
          </a:r>
          <a:r>
            <a:rPr lang="uk-UA" sz="1300" b="1" kern="1200" dirty="0" err="1" smtClean="0"/>
            <a:t>медіатворчості</a:t>
          </a:r>
          <a:endParaRPr lang="ru-RU" sz="1300" kern="1200" dirty="0"/>
        </a:p>
      </dsp:txBody>
      <dsp:txXfrm>
        <a:off x="5173673" y="1885963"/>
        <a:ext cx="1674328" cy="1885963"/>
      </dsp:txXfrm>
    </dsp:sp>
    <dsp:sp modelId="{3B41649F-3CDC-4727-93DF-0617C771FDB8}">
      <dsp:nvSpPr>
        <dsp:cNvPr id="0" name=""/>
        <dsp:cNvSpPr/>
      </dsp:nvSpPr>
      <dsp:spPr>
        <a:xfrm>
          <a:off x="5225805" y="282894"/>
          <a:ext cx="1570064" cy="1570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64F72-AF43-47A0-9BBA-675C421401A1}">
      <dsp:nvSpPr>
        <dsp:cNvPr id="0" name=""/>
        <dsp:cNvSpPr/>
      </dsp:nvSpPr>
      <dsp:spPr>
        <a:xfrm>
          <a:off x="6898231" y="0"/>
          <a:ext cx="1674328" cy="47149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спеціалізовані аспекти медіакультури</a:t>
          </a:r>
          <a:endParaRPr lang="ru-RU" sz="1300" kern="1200" dirty="0"/>
        </a:p>
      </dsp:txBody>
      <dsp:txXfrm>
        <a:off x="6898231" y="1885963"/>
        <a:ext cx="1674328" cy="1885963"/>
      </dsp:txXfrm>
    </dsp:sp>
    <dsp:sp modelId="{6269779A-6B0F-4684-8938-7C24B3BDBE25}">
      <dsp:nvSpPr>
        <dsp:cNvPr id="0" name=""/>
        <dsp:cNvSpPr/>
      </dsp:nvSpPr>
      <dsp:spPr>
        <a:xfrm>
          <a:off x="6950363" y="282894"/>
          <a:ext cx="1570064" cy="1570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B74A8-C08F-4C6D-8E45-C2BFCB2221B4}">
      <dsp:nvSpPr>
        <dsp:cNvPr id="0" name=""/>
        <dsp:cNvSpPr/>
      </dsp:nvSpPr>
      <dsp:spPr>
        <a:xfrm>
          <a:off x="342902" y="3771926"/>
          <a:ext cx="7886755" cy="70723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037CE0-72A6-45E4-B6D4-448BD431FA84}">
      <dsp:nvSpPr>
        <dsp:cNvPr id="0" name=""/>
        <dsp:cNvSpPr/>
      </dsp:nvSpPr>
      <dsp:spPr>
        <a:xfrm>
          <a:off x="478637" y="0"/>
          <a:ext cx="5143536" cy="514353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F3F97-9FC5-4BF6-8F37-353276E6C9A9}">
      <dsp:nvSpPr>
        <dsp:cNvPr id="0" name=""/>
        <dsp:cNvSpPr/>
      </dsp:nvSpPr>
      <dsp:spPr>
        <a:xfrm>
          <a:off x="1507339" y="514855"/>
          <a:ext cx="6429430" cy="7313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аналіз досвіду створення системи шкільної </a:t>
          </a:r>
          <a:r>
            <a:rPr lang="uk-UA" sz="1200" kern="1200" dirty="0" err="1" smtClean="0"/>
            <a:t>медіаосвіти</a:t>
          </a:r>
          <a:r>
            <a:rPr lang="uk-UA" sz="1200" kern="1200" dirty="0" smtClean="0"/>
            <a:t> у сучасній педагогічній практиці;</a:t>
          </a:r>
          <a:endParaRPr lang="ru-RU" sz="1200" kern="1200" dirty="0"/>
        </a:p>
      </dsp:txBody>
      <dsp:txXfrm>
        <a:off x="1507339" y="514855"/>
        <a:ext cx="6429430" cy="731346"/>
      </dsp:txXfrm>
    </dsp:sp>
    <dsp:sp modelId="{981903A2-5205-477D-9CF3-CED8051078D1}">
      <dsp:nvSpPr>
        <dsp:cNvPr id="0" name=""/>
        <dsp:cNvSpPr/>
      </dsp:nvSpPr>
      <dsp:spPr>
        <a:xfrm>
          <a:off x="1507339" y="1337620"/>
          <a:ext cx="6429430" cy="7313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виявлення особливостей реалізації концептуальних засад системи шкільної </a:t>
          </a:r>
          <a:r>
            <a:rPr lang="uk-UA" sz="1200" kern="1200" dirty="0" err="1" smtClean="0"/>
            <a:t>медіаосвіти</a:t>
          </a:r>
          <a:r>
            <a:rPr lang="uk-UA" sz="1200" kern="1200" dirty="0" smtClean="0"/>
            <a:t> на основі принципів наскрізного навчання;</a:t>
          </a:r>
          <a:endParaRPr lang="ru-RU" sz="1200" kern="1200" dirty="0"/>
        </a:p>
      </dsp:txBody>
      <dsp:txXfrm>
        <a:off x="1507339" y="1337620"/>
        <a:ext cx="6429430" cy="731346"/>
      </dsp:txXfrm>
    </dsp:sp>
    <dsp:sp modelId="{CFA79E35-BBC9-4353-B76D-5FB68FE6948F}">
      <dsp:nvSpPr>
        <dsp:cNvPr id="0" name=""/>
        <dsp:cNvSpPr/>
      </dsp:nvSpPr>
      <dsp:spPr>
        <a:xfrm>
          <a:off x="1507339" y="2160385"/>
          <a:ext cx="6429430" cy="7313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розроблення навчально-методичного та дидактико-інформаційного забезпечення </a:t>
          </a:r>
          <a:r>
            <a:rPr lang="uk-UA" sz="1200" kern="1200" dirty="0" err="1" smtClean="0"/>
            <a:t>медіавиховання</a:t>
          </a:r>
          <a:r>
            <a:rPr lang="uk-UA" sz="1200" kern="1200" dirty="0" smtClean="0"/>
            <a:t>, навчання предметів </a:t>
          </a:r>
          <a:r>
            <a:rPr lang="uk-UA" sz="1200" kern="1200" dirty="0" err="1" smtClean="0"/>
            <a:t>медіаосвітнього</a:t>
          </a:r>
          <a:r>
            <a:rPr lang="uk-UA" sz="1200" kern="1200" dirty="0" smtClean="0"/>
            <a:t> спрямування та інтегрованої </a:t>
          </a:r>
          <a:r>
            <a:rPr lang="uk-UA" sz="1200" kern="1200" dirty="0" err="1" smtClean="0"/>
            <a:t>медіаосвіти</a:t>
          </a:r>
          <a:r>
            <a:rPr lang="uk-UA" sz="1200" kern="1200" dirty="0" smtClean="0"/>
            <a:t>;</a:t>
          </a:r>
          <a:endParaRPr lang="ru-RU" sz="1200" kern="1200" dirty="0"/>
        </a:p>
      </dsp:txBody>
      <dsp:txXfrm>
        <a:off x="1507339" y="2160385"/>
        <a:ext cx="6429430" cy="731346"/>
      </dsp:txXfrm>
    </dsp:sp>
    <dsp:sp modelId="{98BDC31D-0352-43DE-ADBD-509FA2AECB44}">
      <dsp:nvSpPr>
        <dsp:cNvPr id="0" name=""/>
        <dsp:cNvSpPr/>
      </dsp:nvSpPr>
      <dsp:spPr>
        <a:xfrm>
          <a:off x="1507339" y="2983150"/>
          <a:ext cx="6429430" cy="7313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розробка та апробація навчальних програм з </a:t>
          </a:r>
          <a:r>
            <a:rPr lang="uk-UA" sz="1200" kern="1200" dirty="0" err="1" smtClean="0"/>
            <a:t>медіаосвіти</a:t>
          </a:r>
          <a:r>
            <a:rPr lang="uk-UA" sz="1200" kern="1200" dirty="0" smtClean="0"/>
            <a:t> для учнів початкової школи;</a:t>
          </a:r>
          <a:endParaRPr lang="ru-RU" sz="1200" kern="1200" dirty="0"/>
        </a:p>
      </dsp:txBody>
      <dsp:txXfrm>
        <a:off x="1507339" y="2983150"/>
        <a:ext cx="6429430" cy="731346"/>
      </dsp:txXfrm>
    </dsp:sp>
    <dsp:sp modelId="{595B4BF1-C2DA-47ED-A833-4EE72DA2AD62}">
      <dsp:nvSpPr>
        <dsp:cNvPr id="0" name=""/>
        <dsp:cNvSpPr/>
      </dsp:nvSpPr>
      <dsp:spPr>
        <a:xfrm>
          <a:off x="1493064" y="3805915"/>
          <a:ext cx="6457982" cy="7313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експериментальна перевірка ефективності системи шкільної </a:t>
          </a:r>
          <a:r>
            <a:rPr lang="uk-UA" sz="1200" kern="1200" dirty="0" err="1" smtClean="0"/>
            <a:t>медіаосвіти</a:t>
          </a:r>
          <a:r>
            <a:rPr lang="uk-UA" sz="1200" kern="1200" dirty="0" smtClean="0"/>
            <a:t> на основі принципів наскрізного навчання, що охоплює усі ланки загальноосвітньої школи: початкову, середню, старшу.</a:t>
          </a:r>
          <a:endParaRPr lang="ru-RU" sz="1200" kern="1200" dirty="0"/>
        </a:p>
      </dsp:txBody>
      <dsp:txXfrm>
        <a:off x="1493064" y="3805915"/>
        <a:ext cx="6457982" cy="73134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62A762-05AE-40F6-958A-21D1C0E43B83}">
      <dsp:nvSpPr>
        <dsp:cNvPr id="0" name=""/>
        <dsp:cNvSpPr/>
      </dsp:nvSpPr>
      <dsp:spPr>
        <a:xfrm>
          <a:off x="2886961" y="-38471"/>
          <a:ext cx="4656025" cy="4656025"/>
        </a:xfrm>
        <a:prstGeom prst="circularArrow">
          <a:avLst>
            <a:gd name="adj1" fmla="val 5544"/>
            <a:gd name="adj2" fmla="val 330680"/>
            <a:gd name="adj3" fmla="val 14622369"/>
            <a:gd name="adj4" fmla="val 1688948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762F4-D647-4788-8005-BCDB0C2A6436}">
      <dsp:nvSpPr>
        <dsp:cNvPr id="0" name=""/>
        <dsp:cNvSpPr/>
      </dsp:nvSpPr>
      <dsp:spPr>
        <a:xfrm>
          <a:off x="4545277" y="1374"/>
          <a:ext cx="1339392" cy="6696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особистісний підхід</a:t>
          </a:r>
          <a:endParaRPr lang="ru-RU" sz="1100" kern="1200" dirty="0"/>
        </a:p>
      </dsp:txBody>
      <dsp:txXfrm>
        <a:off x="4545277" y="1374"/>
        <a:ext cx="1339392" cy="669696"/>
      </dsp:txXfrm>
    </dsp:sp>
    <dsp:sp modelId="{6B215310-F062-4582-9A21-7F4F94C2598B}">
      <dsp:nvSpPr>
        <dsp:cNvPr id="0" name=""/>
        <dsp:cNvSpPr/>
      </dsp:nvSpPr>
      <dsp:spPr>
        <a:xfrm>
          <a:off x="5949246" y="582917"/>
          <a:ext cx="1339392" cy="6696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перманентне оновлення змісту</a:t>
          </a:r>
          <a:endParaRPr lang="ru-RU" sz="1100" kern="1200" dirty="0"/>
        </a:p>
      </dsp:txBody>
      <dsp:txXfrm>
        <a:off x="5949246" y="582917"/>
        <a:ext cx="1339392" cy="669696"/>
      </dsp:txXfrm>
    </dsp:sp>
    <dsp:sp modelId="{E31F62A2-20E4-4998-A9C8-CD75D54D14CC}">
      <dsp:nvSpPr>
        <dsp:cNvPr id="0" name=""/>
        <dsp:cNvSpPr/>
      </dsp:nvSpPr>
      <dsp:spPr>
        <a:xfrm>
          <a:off x="6530789" y="1986886"/>
          <a:ext cx="1339392" cy="6696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орієнтація на розвиток ІКТ</a:t>
          </a:r>
          <a:endParaRPr lang="ru-RU" sz="1100" kern="1200" dirty="0"/>
        </a:p>
      </dsp:txBody>
      <dsp:txXfrm>
        <a:off x="6530789" y="1986886"/>
        <a:ext cx="1339392" cy="669696"/>
      </dsp:txXfrm>
    </dsp:sp>
    <dsp:sp modelId="{A00C56AB-7867-4458-89C7-92EB53F4BC6D}">
      <dsp:nvSpPr>
        <dsp:cNvPr id="0" name=""/>
        <dsp:cNvSpPr/>
      </dsp:nvSpPr>
      <dsp:spPr>
        <a:xfrm>
          <a:off x="5949246" y="3390855"/>
          <a:ext cx="1339392" cy="6696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пошанування національних традицій</a:t>
          </a:r>
          <a:endParaRPr lang="ru-RU" sz="1100" kern="1200" dirty="0"/>
        </a:p>
      </dsp:txBody>
      <dsp:txXfrm>
        <a:off x="5949246" y="3390855"/>
        <a:ext cx="1339392" cy="669696"/>
      </dsp:txXfrm>
    </dsp:sp>
    <dsp:sp modelId="{EF936ED7-BF89-4BF8-B2E3-65E556BD44E7}">
      <dsp:nvSpPr>
        <dsp:cNvPr id="0" name=""/>
        <dsp:cNvSpPr/>
      </dsp:nvSpPr>
      <dsp:spPr>
        <a:xfrm>
          <a:off x="4545277" y="3972398"/>
          <a:ext cx="1339392" cy="6696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пріоритет морально-етичних цінностей</a:t>
          </a:r>
          <a:endParaRPr lang="ru-RU" sz="1100" kern="1200" dirty="0"/>
        </a:p>
      </dsp:txBody>
      <dsp:txXfrm>
        <a:off x="4545277" y="3972398"/>
        <a:ext cx="1339392" cy="669696"/>
      </dsp:txXfrm>
    </dsp:sp>
    <dsp:sp modelId="{EFE0EC5F-2F29-4D76-9548-8C0F8967CF47}">
      <dsp:nvSpPr>
        <dsp:cNvPr id="0" name=""/>
        <dsp:cNvSpPr/>
      </dsp:nvSpPr>
      <dsp:spPr>
        <a:xfrm>
          <a:off x="3141308" y="3390855"/>
          <a:ext cx="1339392" cy="6696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громадянська спрямованість</a:t>
          </a:r>
          <a:endParaRPr lang="ru-RU" sz="1100" kern="1200" dirty="0"/>
        </a:p>
      </dsp:txBody>
      <dsp:txXfrm>
        <a:off x="3141308" y="3390855"/>
        <a:ext cx="1339392" cy="669696"/>
      </dsp:txXfrm>
    </dsp:sp>
    <dsp:sp modelId="{B10279A6-C6D6-4916-9743-54B273BEFC36}">
      <dsp:nvSpPr>
        <dsp:cNvPr id="0" name=""/>
        <dsp:cNvSpPr/>
      </dsp:nvSpPr>
      <dsp:spPr>
        <a:xfrm>
          <a:off x="2559765" y="1986886"/>
          <a:ext cx="1339392" cy="6696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естетична наснаженість</a:t>
          </a:r>
          <a:endParaRPr lang="ru-RU" sz="1100" kern="1200" dirty="0"/>
        </a:p>
      </dsp:txBody>
      <dsp:txXfrm>
        <a:off x="2559765" y="1986886"/>
        <a:ext cx="1339392" cy="669696"/>
      </dsp:txXfrm>
    </dsp:sp>
    <dsp:sp modelId="{A7DFA694-9140-425A-9AE0-990B259572E2}">
      <dsp:nvSpPr>
        <dsp:cNvPr id="0" name=""/>
        <dsp:cNvSpPr/>
      </dsp:nvSpPr>
      <dsp:spPr>
        <a:xfrm>
          <a:off x="3141308" y="582917"/>
          <a:ext cx="1339392" cy="6696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продуктивна мотивація</a:t>
          </a:r>
          <a:endParaRPr lang="ru-RU" sz="1100" kern="1200" dirty="0"/>
        </a:p>
      </dsp:txBody>
      <dsp:txXfrm>
        <a:off x="3141308" y="582917"/>
        <a:ext cx="1339392" cy="66969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9BB42A-72F8-4535-94DF-3565FD2F649B}">
      <dsp:nvSpPr>
        <dsp:cNvPr id="0" name=""/>
        <dsp:cNvSpPr/>
      </dsp:nvSpPr>
      <dsp:spPr>
        <a:xfrm>
          <a:off x="0" y="0"/>
          <a:ext cx="6215820" cy="8486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недостатнім матеріально-технічним забезпеченням навчально-виховного процесу (комп’ютери, інтерактивні дошки, тощо);</a:t>
          </a:r>
          <a:endParaRPr lang="ru-RU" sz="1600" kern="1200" dirty="0"/>
        </a:p>
      </dsp:txBody>
      <dsp:txXfrm>
        <a:off x="0" y="0"/>
        <a:ext cx="5250442" cy="848683"/>
      </dsp:txXfrm>
    </dsp:sp>
    <dsp:sp modelId="{57E85B8A-AC2F-4B91-AAEA-9ACFFEC07B4A}">
      <dsp:nvSpPr>
        <dsp:cNvPr id="0" name=""/>
        <dsp:cNvSpPr/>
      </dsp:nvSpPr>
      <dsp:spPr>
        <a:xfrm>
          <a:off x="464168" y="966556"/>
          <a:ext cx="6215820" cy="8486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недостатньо розробленою науково-методичною базою курсів;</a:t>
          </a:r>
          <a:endParaRPr lang="ru-RU" sz="1600" kern="1200" dirty="0"/>
        </a:p>
      </dsp:txBody>
      <dsp:txXfrm>
        <a:off x="464168" y="966556"/>
        <a:ext cx="5200007" cy="848683"/>
      </dsp:txXfrm>
    </dsp:sp>
    <dsp:sp modelId="{3C948B63-2FD3-4D16-82AC-BA3CCDD421A6}">
      <dsp:nvSpPr>
        <dsp:cNvPr id="0" name=""/>
        <dsp:cNvSpPr/>
      </dsp:nvSpPr>
      <dsp:spPr>
        <a:xfrm>
          <a:off x="928336" y="1933112"/>
          <a:ext cx="6215820" cy="8486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недосконалим забезпеченням психолого-педагогічного супроводу втілення курсів;</a:t>
          </a:r>
          <a:endParaRPr lang="ru-RU" sz="1600" kern="1200" dirty="0"/>
        </a:p>
      </dsp:txBody>
      <dsp:txXfrm>
        <a:off x="928336" y="1933112"/>
        <a:ext cx="5200007" cy="848683"/>
      </dsp:txXfrm>
    </dsp:sp>
    <dsp:sp modelId="{D2DD53B3-B440-4E25-96A8-BCDEC41F1093}">
      <dsp:nvSpPr>
        <dsp:cNvPr id="0" name=""/>
        <dsp:cNvSpPr/>
      </dsp:nvSpPr>
      <dsp:spPr>
        <a:xfrm>
          <a:off x="1392505" y="2899668"/>
          <a:ext cx="6215820" cy="8486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перевантаженням навчально-виховного процесу в зв’язку із опрацюванням великого обсягу додаткового матеріалу;</a:t>
          </a:r>
          <a:endParaRPr lang="ru-RU" sz="1600" kern="1200" dirty="0"/>
        </a:p>
      </dsp:txBody>
      <dsp:txXfrm>
        <a:off x="1392505" y="2899668"/>
        <a:ext cx="5200007" cy="848683"/>
      </dsp:txXfrm>
    </dsp:sp>
    <dsp:sp modelId="{2F1D5A86-1BD3-4E00-AAB7-602960F94B5B}">
      <dsp:nvSpPr>
        <dsp:cNvPr id="0" name=""/>
        <dsp:cNvSpPr/>
      </dsp:nvSpPr>
      <dsp:spPr>
        <a:xfrm>
          <a:off x="1856673" y="3866224"/>
          <a:ext cx="6215820" cy="8486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ймовірність погіршення стану здоров’я через надмірне використання комп’ютерів, користування Інтернетом.</a:t>
          </a:r>
          <a:endParaRPr lang="ru-RU" sz="1600" kern="1200" dirty="0"/>
        </a:p>
      </dsp:txBody>
      <dsp:txXfrm>
        <a:off x="1856673" y="3866224"/>
        <a:ext cx="5200007" cy="848683"/>
      </dsp:txXfrm>
    </dsp:sp>
    <dsp:sp modelId="{BC618B6D-667F-466A-816E-C2F4FB2B3E91}">
      <dsp:nvSpPr>
        <dsp:cNvPr id="0" name=""/>
        <dsp:cNvSpPr/>
      </dsp:nvSpPr>
      <dsp:spPr>
        <a:xfrm>
          <a:off x="5664176" y="620010"/>
          <a:ext cx="551644" cy="5516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664176" y="620010"/>
        <a:ext cx="551644" cy="551644"/>
      </dsp:txXfrm>
    </dsp:sp>
    <dsp:sp modelId="{3497EE6C-709C-4653-BF83-DEC631DB2398}">
      <dsp:nvSpPr>
        <dsp:cNvPr id="0" name=""/>
        <dsp:cNvSpPr/>
      </dsp:nvSpPr>
      <dsp:spPr>
        <a:xfrm>
          <a:off x="6128344" y="1586566"/>
          <a:ext cx="551644" cy="55164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128344" y="1586566"/>
        <a:ext cx="551644" cy="551644"/>
      </dsp:txXfrm>
    </dsp:sp>
    <dsp:sp modelId="{FF61470D-771A-42C5-B360-3D706A077099}">
      <dsp:nvSpPr>
        <dsp:cNvPr id="0" name=""/>
        <dsp:cNvSpPr/>
      </dsp:nvSpPr>
      <dsp:spPr>
        <a:xfrm>
          <a:off x="6592512" y="2538977"/>
          <a:ext cx="551644" cy="55164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592512" y="2538977"/>
        <a:ext cx="551644" cy="551644"/>
      </dsp:txXfrm>
    </dsp:sp>
    <dsp:sp modelId="{DCE49363-D1A4-40FB-83EF-A5F24FB1A6FF}">
      <dsp:nvSpPr>
        <dsp:cNvPr id="0" name=""/>
        <dsp:cNvSpPr/>
      </dsp:nvSpPr>
      <dsp:spPr>
        <a:xfrm>
          <a:off x="7056681" y="3514963"/>
          <a:ext cx="551644" cy="5516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7056681" y="3514963"/>
        <a:ext cx="551644" cy="55164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CFD462-3585-47B5-B825-23B53DAC38A1}">
      <dsp:nvSpPr>
        <dsp:cNvPr id="0" name=""/>
        <dsp:cNvSpPr/>
      </dsp:nvSpPr>
      <dsp:spPr>
        <a:xfrm>
          <a:off x="0" y="0"/>
          <a:ext cx="1660375" cy="50720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Створення </a:t>
          </a:r>
          <a:r>
            <a:rPr lang="uk-UA" sz="1400" kern="1200" dirty="0" err="1" smtClean="0"/>
            <a:t>неперевної</a:t>
          </a:r>
          <a:r>
            <a:rPr lang="uk-UA" sz="1400" kern="1200" dirty="0" smtClean="0"/>
            <a:t> вертикалі шкільної </a:t>
          </a:r>
          <a:r>
            <a:rPr lang="uk-UA" sz="1400" kern="1200" dirty="0" err="1" smtClean="0"/>
            <a:t>медіаосвіти</a:t>
          </a:r>
          <a:r>
            <a:rPr lang="uk-UA" sz="1400" kern="1200" dirty="0" smtClean="0"/>
            <a:t> з 1 по11 класи</a:t>
          </a:r>
          <a:endParaRPr lang="ru-RU" sz="1400" kern="1200" dirty="0"/>
        </a:p>
      </dsp:txBody>
      <dsp:txXfrm>
        <a:off x="0" y="2028839"/>
        <a:ext cx="1660375" cy="2028839"/>
      </dsp:txXfrm>
    </dsp:sp>
    <dsp:sp modelId="{2D30F397-EB4B-4F46-8575-061767FBE43D}">
      <dsp:nvSpPr>
        <dsp:cNvPr id="0" name=""/>
        <dsp:cNvSpPr/>
      </dsp:nvSpPr>
      <dsp:spPr>
        <a:xfrm>
          <a:off x="49811" y="304325"/>
          <a:ext cx="1560752" cy="1689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D0720-24DE-448F-B207-AE7AF3C885E2}">
      <dsp:nvSpPr>
        <dsp:cNvPr id="0" name=""/>
        <dsp:cNvSpPr/>
      </dsp:nvSpPr>
      <dsp:spPr>
        <a:xfrm>
          <a:off x="1710186" y="0"/>
          <a:ext cx="1660375" cy="50720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Розробка моделей використання інтегрованої </a:t>
          </a:r>
          <a:r>
            <a:rPr lang="uk-UA" sz="1400" kern="1200" dirty="0" err="1" smtClean="0"/>
            <a:t>медіаосвіти</a:t>
          </a:r>
          <a:r>
            <a:rPr lang="uk-UA" sz="1400" kern="1200" dirty="0" smtClean="0"/>
            <a:t> у НВП початкової, середньої, старшої школи</a:t>
          </a:r>
          <a:endParaRPr lang="ru-RU" sz="1400" kern="1200" dirty="0"/>
        </a:p>
      </dsp:txBody>
      <dsp:txXfrm>
        <a:off x="1710186" y="2028839"/>
        <a:ext cx="1660375" cy="2028839"/>
      </dsp:txXfrm>
    </dsp:sp>
    <dsp:sp modelId="{3B77AF1C-B29D-4121-9484-27E30BB16C48}">
      <dsp:nvSpPr>
        <dsp:cNvPr id="0" name=""/>
        <dsp:cNvSpPr/>
      </dsp:nvSpPr>
      <dsp:spPr>
        <a:xfrm>
          <a:off x="1759997" y="304325"/>
          <a:ext cx="1560752" cy="1689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02761-0E62-4665-82B5-E1EC3B9DFCA9}">
      <dsp:nvSpPr>
        <dsp:cNvPr id="0" name=""/>
        <dsp:cNvSpPr/>
      </dsp:nvSpPr>
      <dsp:spPr>
        <a:xfrm>
          <a:off x="3420373" y="0"/>
          <a:ext cx="1660375" cy="50720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Застосування </a:t>
          </a:r>
          <a:r>
            <a:rPr lang="uk-UA" sz="1400" kern="1200" dirty="0" err="1" smtClean="0"/>
            <a:t>медіаосвітніх</a:t>
          </a:r>
          <a:r>
            <a:rPr lang="uk-UA" sz="1400" kern="1200" dirty="0" smtClean="0"/>
            <a:t> технологій у </a:t>
          </a:r>
          <a:r>
            <a:rPr lang="uk-UA" sz="1400" kern="1200" dirty="0" err="1" smtClean="0"/>
            <a:t>позанавчальній</a:t>
          </a:r>
          <a:r>
            <a:rPr lang="uk-UA" sz="1400" kern="1200" dirty="0" smtClean="0"/>
            <a:t> діяльності</a:t>
          </a:r>
          <a:endParaRPr lang="ru-RU" sz="1400" kern="1200" dirty="0"/>
        </a:p>
      </dsp:txBody>
      <dsp:txXfrm>
        <a:off x="3420373" y="2028839"/>
        <a:ext cx="1660375" cy="2028839"/>
      </dsp:txXfrm>
    </dsp:sp>
    <dsp:sp modelId="{22C2525F-E2C5-477E-8760-2CCA01E8BE43}">
      <dsp:nvSpPr>
        <dsp:cNvPr id="0" name=""/>
        <dsp:cNvSpPr/>
      </dsp:nvSpPr>
      <dsp:spPr>
        <a:xfrm>
          <a:off x="3470184" y="304325"/>
          <a:ext cx="1560752" cy="1689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4D677-7A9F-4B02-9F3B-7FFD03715846}">
      <dsp:nvSpPr>
        <dsp:cNvPr id="0" name=""/>
        <dsp:cNvSpPr/>
      </dsp:nvSpPr>
      <dsp:spPr>
        <a:xfrm>
          <a:off x="5130559" y="0"/>
          <a:ext cx="1660375" cy="50720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Формування культури спілкування та співпраці в </a:t>
          </a:r>
          <a:r>
            <a:rPr lang="uk-UA" sz="1400" kern="1200" dirty="0" err="1" smtClean="0"/>
            <a:t>Інтернет-просторі</a:t>
          </a:r>
          <a:endParaRPr lang="ru-RU" sz="1400" kern="1200" dirty="0"/>
        </a:p>
      </dsp:txBody>
      <dsp:txXfrm>
        <a:off x="5130559" y="2028839"/>
        <a:ext cx="1660375" cy="2028839"/>
      </dsp:txXfrm>
    </dsp:sp>
    <dsp:sp modelId="{28CCBB7A-3A05-46DF-98F7-098326AAAFD6}">
      <dsp:nvSpPr>
        <dsp:cNvPr id="0" name=""/>
        <dsp:cNvSpPr/>
      </dsp:nvSpPr>
      <dsp:spPr>
        <a:xfrm>
          <a:off x="5180371" y="304325"/>
          <a:ext cx="1560752" cy="1689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4E3BF-DC13-4FCB-8151-78AAB593CFAD}">
      <dsp:nvSpPr>
        <dsp:cNvPr id="0" name=""/>
        <dsp:cNvSpPr/>
      </dsp:nvSpPr>
      <dsp:spPr>
        <a:xfrm>
          <a:off x="6840746" y="0"/>
          <a:ext cx="1660375" cy="50720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Розвиток у дітей та шкільної молоді медіакультури і забезпечення їх підготовки до ефективної взаємодії із інформаційним середовищем</a:t>
          </a:r>
          <a:endParaRPr lang="ru-RU" sz="1400" kern="1200" dirty="0"/>
        </a:p>
      </dsp:txBody>
      <dsp:txXfrm>
        <a:off x="6840746" y="2028839"/>
        <a:ext cx="1660375" cy="2028839"/>
      </dsp:txXfrm>
    </dsp:sp>
    <dsp:sp modelId="{DB5F0E55-BBF1-4416-BF27-7323A8CB8C9D}">
      <dsp:nvSpPr>
        <dsp:cNvPr id="0" name=""/>
        <dsp:cNvSpPr/>
      </dsp:nvSpPr>
      <dsp:spPr>
        <a:xfrm>
          <a:off x="6890557" y="304325"/>
          <a:ext cx="1560752" cy="1689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470D2-3942-4835-A770-B20FA782DC9D}">
      <dsp:nvSpPr>
        <dsp:cNvPr id="0" name=""/>
        <dsp:cNvSpPr/>
      </dsp:nvSpPr>
      <dsp:spPr>
        <a:xfrm>
          <a:off x="340044" y="4057678"/>
          <a:ext cx="7821032" cy="76081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5DC4F-88C5-44A8-BE0F-2D1F426C0677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484AB-52F4-4217-9BC5-244AF95502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484AB-52F4-4217-9BC5-244AF955027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7BF-44AB-4F17-B87E-DCF2CBDBE2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AC36-9411-443C-8D07-440BF0276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7BF-44AB-4F17-B87E-DCF2CBDBE2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AC36-9411-443C-8D07-440BF0276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7BF-44AB-4F17-B87E-DCF2CBDBE2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AC36-9411-443C-8D07-440BF0276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7BF-44AB-4F17-B87E-DCF2CBDBE2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AC36-9411-443C-8D07-440BF0276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7BF-44AB-4F17-B87E-DCF2CBDBE2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AC36-9411-443C-8D07-440BF0276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7BF-44AB-4F17-B87E-DCF2CBDBE2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AC36-9411-443C-8D07-440BF0276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7BF-44AB-4F17-B87E-DCF2CBDBE2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AC36-9411-443C-8D07-440BF0276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7BF-44AB-4F17-B87E-DCF2CBDBE2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AC36-9411-443C-8D07-440BF0276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7BF-44AB-4F17-B87E-DCF2CBDBE2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AC36-9411-443C-8D07-440BF0276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7BF-44AB-4F17-B87E-DCF2CBDBE2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AC36-9411-443C-8D07-440BF0276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7BF-44AB-4F17-B87E-DCF2CBDBE2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AC36-9411-443C-8D07-440BF0276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9B7BF-44AB-4F17-B87E-DCF2CBDBE2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9AC36-9411-443C-8D07-440BF0276F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571744"/>
            <a:ext cx="550990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«СТВОРЕННЯ СИСТЕМИ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ШКІЛЬНОЇ МЕДІАОСВІТИ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НА ОСНОВІ ПРИНЦИПІВ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НАСКРІЗНОГО НАВЧАННЯ»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500702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Коваленко В. С., заступник директора з НВР КЗШ І – ІІІ ступенів № 52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://www.prostir.ua/wp-content/uploads/2015/11/Media-1024x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003612" cy="2214578"/>
          </a:xfrm>
          <a:prstGeom prst="rect">
            <a:avLst/>
          </a:prstGeom>
          <a:noFill/>
        </p:spPr>
      </p:pic>
      <p:pic>
        <p:nvPicPr>
          <p:cNvPr id="28676" name="Picture 4" descr="http://gostomel-rada.gov.ua/images/news/20160512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28"/>
            <a:ext cx="4193449" cy="2201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138" y="285728"/>
            <a:ext cx="76008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ОЧІКУВАНІ ПОЗИТИВНІ РЕЗУЛЬТАТИ: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1214422"/>
          <a:ext cx="850112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138" y="285728"/>
            <a:ext cx="76008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ОЧІКУВАНІ ПОЗИТИВНІ РЕЗУЛЬТАТИ: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1214422"/>
          <a:ext cx="850112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138" y="285728"/>
            <a:ext cx="76008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ОЧІКУВАНІ ПОЗИТИВНІ РЕЗУЛЬТАТИ: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1214422"/>
          <a:ext cx="850112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173" y="221606"/>
            <a:ext cx="89231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НАУКОВА НОВИЗНА 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ДОСЛІДНО-ЕКСПЕРИМЕНТАЛЬНОЇ РОБОТИ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71472" y="1571612"/>
          <a:ext cx="81439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245" y="142852"/>
            <a:ext cx="90337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ПРАКТИЧНА ЗНАЧУЩІСТЬ 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ДОСЛІДНО-ЕКСПЕРИМЕНТАЛЬНОЇ РОБОТИ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1857364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s://im2-tub-ua.yandex.net/i?id=35d663d81f4b10fb382d760ab18c50a6&amp;n=33&amp;h=215&amp;w=28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5290098"/>
            <a:ext cx="2100258" cy="1567902"/>
          </a:xfrm>
          <a:prstGeom prst="rect">
            <a:avLst/>
          </a:prstGeom>
          <a:noFill/>
        </p:spPr>
      </p:pic>
      <p:pic>
        <p:nvPicPr>
          <p:cNvPr id="4100" name="Picture 4" descr="https://im1-tub-ua.yandex.net/i?id=8073db32b24a622763a0fc930611c622&amp;n=33&amp;h=215&amp;w=39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1357298"/>
            <a:ext cx="2995607" cy="1622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ibm.com/developerworks/mydeveloperworks/blogs/invisiblethread/resource/agile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714488"/>
            <a:ext cx="2694857" cy="235745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0853" y="357166"/>
            <a:ext cx="89231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ПРОГНОЗОВАНИЙ РЕЗУЛЬТАТ 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ДОСЛІДНО-ЕКСПЕРИМЕНТАЛЬНОЇ РОБОТИ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00034" y="1714488"/>
          <a:ext cx="835821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80aa0aqccl2b9d.xn--p1ai/wp-content/uploads/2015/12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333688" cy="250026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12742" y="214290"/>
            <a:ext cx="71806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ЕТАПИ 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ЕКСПЕРИМЕНТАЛЬНОЇ ДІЯЛЬНОСТІ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642910" y="1500174"/>
          <a:ext cx="814393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1500174"/>
          <a:ext cx="785818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42605" y="214290"/>
            <a:ext cx="67910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СТАТУС ЕКСПЕРИМЕНТАЛЬНОГО </a:t>
            </a:r>
          </a:p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НАВЧАЛЬНОГО ЗАКЛАДУ</a:t>
            </a:r>
            <a:endParaRPr lang="uk-U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785794"/>
          <a:ext cx="842968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http://socnews.by/wp-content/uploads/2015/07/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143380"/>
            <a:ext cx="4119540" cy="2354023"/>
          </a:xfrm>
          <a:prstGeom prst="rect">
            <a:avLst/>
          </a:prstGeom>
          <a:noFill/>
        </p:spPr>
      </p:pic>
      <p:pic>
        <p:nvPicPr>
          <p:cNvPr id="17412" name="Picture 4" descr="http://coastchlorinator.com/research-and-development-in-business-2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214290"/>
            <a:ext cx="2519318" cy="1610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214290"/>
          <a:ext cx="835824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https://im2-tub-ua.yandex.net/i?id=38638469414f7da349949df2958ef1cc&amp;n=33&amp;h=215&amp;w=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14290"/>
            <a:ext cx="2857500" cy="2047876"/>
          </a:xfrm>
          <a:prstGeom prst="rect">
            <a:avLst/>
          </a:prstGeom>
          <a:noFill/>
        </p:spPr>
      </p:pic>
      <p:pic>
        <p:nvPicPr>
          <p:cNvPr id="16388" name="Picture 4" descr="http://fb.ru/misc/i/gallery/5085/2788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4429132"/>
            <a:ext cx="2143120" cy="214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928670"/>
          <a:ext cx="8501122" cy="349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2" name="Picture 2" descr="http://bizoomie.com/wp-content/uploads/2013/10/Marketing-Research-300x28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643446"/>
            <a:ext cx="2143120" cy="2028820"/>
          </a:xfrm>
          <a:prstGeom prst="rect">
            <a:avLst/>
          </a:prstGeom>
          <a:noFill/>
        </p:spPr>
      </p:pic>
      <p:pic>
        <p:nvPicPr>
          <p:cNvPr id="15364" name="Picture 4" descr="http://studio-expert.at.ua/diplomna_sotciologiy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4572008"/>
            <a:ext cx="2571768" cy="2012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1785926"/>
          <a:ext cx="857256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7581" y="0"/>
            <a:ext cx="71262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ГІПОТЕЗА 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ДОСЛІДНО-ЕКСПЕРИМЕНТАЛЬНОЇ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РОБОТИ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9231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 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ДОСЛІДНО-ЕКСПЕРИМЕНТАЛЬНОЇ РОБОТИ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00034" y="1428736"/>
          <a:ext cx="842968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https://yt3.ggpht.com/-E4uE5J43Dj4/AAAAAAAAAAI/AAAAAAAAAAA/faSdg0zahJ4/s900-c-k-no-rj-c0xffffff/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857364"/>
            <a:ext cx="1571576" cy="1571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s://im3-tub-ua.yandex.net/i?id=d293d6044094baec20c186ff917f7542&amp;n=33&amp;h=215&amp;w=3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43446"/>
            <a:ext cx="2623601" cy="1714512"/>
          </a:xfrm>
          <a:prstGeom prst="rect">
            <a:avLst/>
          </a:prstGeom>
          <a:noFill/>
        </p:spPr>
      </p:pic>
      <p:pic>
        <p:nvPicPr>
          <p:cNvPr id="10242" name="Picture 2" descr="http://spec-ub.raj.ru/rimg/images/ovr/shkl_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14620"/>
            <a:ext cx="3686147" cy="230212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00232" y="285728"/>
            <a:ext cx="59264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ОСНОВНІ ПРИНЦИПИ 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ЗДІЙСНЕННЯ МЕДІАОСВІТИ: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-500098" y="1714488"/>
          <a:ext cx="1042994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4" name="Picture 4" descr="https://im1-tub-ua.yandex.net/i?id=035d1315a502c19c5744ebff82f4952e&amp;n=33&amp;h=215&amp;w=2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500174"/>
            <a:ext cx="201930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7689" y="214290"/>
            <a:ext cx="58269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ВІРОГІДНІСТЬ НЕГАТИВНИХ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НАСЛІДКІВ ЕКСПЕРИМЕНТУ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57224" y="1500174"/>
          <a:ext cx="807249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http://www.e-event.kz/wp-content/uploads/2016/11/e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857760"/>
            <a:ext cx="2038328" cy="1528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670</Words>
  <Application>Microsoft Office PowerPoint</Application>
  <PresentationFormat>Экран (4:3)</PresentationFormat>
  <Paragraphs>89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Valeriy</dc:creator>
  <cp:lastModifiedBy>Valeriy</cp:lastModifiedBy>
  <cp:revision>3</cp:revision>
  <dcterms:created xsi:type="dcterms:W3CDTF">2017-01-15T18:59:01Z</dcterms:created>
  <dcterms:modified xsi:type="dcterms:W3CDTF">2017-01-15T20:36:59Z</dcterms:modified>
</cp:coreProperties>
</file>